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280"/>
  </p:notesMasterIdLst>
  <p:handoutMasterIdLst>
    <p:handoutMasterId r:id="rId281"/>
  </p:handoutMasterIdLst>
  <p:sldIdLst>
    <p:sldId id="853" r:id="rId4"/>
    <p:sldId id="854" r:id="rId5"/>
    <p:sldId id="1295" r:id="rId6"/>
    <p:sldId id="1296" r:id="rId7"/>
    <p:sldId id="520" r:id="rId8"/>
    <p:sldId id="526" r:id="rId9"/>
    <p:sldId id="900" r:id="rId10"/>
    <p:sldId id="1324" r:id="rId11"/>
    <p:sldId id="1325" r:id="rId12"/>
    <p:sldId id="901" r:id="rId13"/>
    <p:sldId id="1326" r:id="rId14"/>
    <p:sldId id="1327" r:id="rId15"/>
    <p:sldId id="1328" r:id="rId16"/>
    <p:sldId id="1329" r:id="rId17"/>
    <p:sldId id="902" r:id="rId18"/>
    <p:sldId id="906" r:id="rId19"/>
    <p:sldId id="904" r:id="rId20"/>
    <p:sldId id="907" r:id="rId21"/>
    <p:sldId id="908" r:id="rId22"/>
    <p:sldId id="909" r:id="rId23"/>
    <p:sldId id="910" r:id="rId24"/>
    <p:sldId id="913" r:id="rId25"/>
    <p:sldId id="914" r:id="rId26"/>
    <p:sldId id="915" r:id="rId27"/>
    <p:sldId id="919" r:id="rId28"/>
    <p:sldId id="920" r:id="rId29"/>
    <p:sldId id="921" r:id="rId30"/>
    <p:sldId id="922" r:id="rId31"/>
    <p:sldId id="923" r:id="rId32"/>
    <p:sldId id="924" r:id="rId33"/>
    <p:sldId id="925" r:id="rId34"/>
    <p:sldId id="928" r:id="rId35"/>
    <p:sldId id="1331" r:id="rId36"/>
    <p:sldId id="1330" r:id="rId37"/>
    <p:sldId id="929" r:id="rId38"/>
    <p:sldId id="930" r:id="rId39"/>
    <p:sldId id="931" r:id="rId40"/>
    <p:sldId id="1772" r:id="rId41"/>
    <p:sldId id="1773" r:id="rId42"/>
    <p:sldId id="2250" r:id="rId43"/>
    <p:sldId id="948" r:id="rId44"/>
    <p:sldId id="949" r:id="rId45"/>
    <p:sldId id="1333" r:id="rId46"/>
    <p:sldId id="1334" r:id="rId47"/>
    <p:sldId id="2089" r:id="rId48"/>
    <p:sldId id="1332" r:id="rId49"/>
    <p:sldId id="950" r:id="rId50"/>
    <p:sldId id="952" r:id="rId51"/>
    <p:sldId id="956" r:id="rId52"/>
    <p:sldId id="2000" r:id="rId53"/>
    <p:sldId id="2001" r:id="rId54"/>
    <p:sldId id="958" r:id="rId55"/>
    <p:sldId id="959" r:id="rId56"/>
    <p:sldId id="1344" r:id="rId57"/>
    <p:sldId id="1336" r:id="rId58"/>
    <p:sldId id="1337" r:id="rId59"/>
    <p:sldId id="2345" r:id="rId60"/>
    <p:sldId id="967" r:id="rId61"/>
    <p:sldId id="968" r:id="rId62"/>
    <p:sldId id="1341" r:id="rId63"/>
    <p:sldId id="1342" r:id="rId64"/>
    <p:sldId id="981" r:id="rId65"/>
    <p:sldId id="982" r:id="rId66"/>
    <p:sldId id="980" r:id="rId67"/>
    <p:sldId id="983" r:id="rId68"/>
    <p:sldId id="969" r:id="rId69"/>
    <p:sldId id="1404" r:id="rId70"/>
    <p:sldId id="971" r:id="rId71"/>
    <p:sldId id="972" r:id="rId72"/>
    <p:sldId id="1343" r:id="rId73"/>
    <p:sldId id="973" r:id="rId74"/>
    <p:sldId id="975" r:id="rId75"/>
    <p:sldId id="976" r:id="rId76"/>
    <p:sldId id="984" r:id="rId77"/>
    <p:sldId id="985" r:id="rId78"/>
    <p:sldId id="986" r:id="rId79"/>
    <p:sldId id="2002" r:id="rId80"/>
    <p:sldId id="1346" r:id="rId81"/>
    <p:sldId id="987" r:id="rId82"/>
    <p:sldId id="988" r:id="rId83"/>
    <p:sldId id="977" r:id="rId84"/>
    <p:sldId id="978" r:id="rId85"/>
    <p:sldId id="979" r:id="rId86"/>
    <p:sldId id="1024" r:id="rId87"/>
    <p:sldId id="2353" r:id="rId88"/>
    <p:sldId id="2354" r:id="rId89"/>
    <p:sldId id="1026" r:id="rId90"/>
    <p:sldId id="1029" r:id="rId91"/>
    <p:sldId id="1035" r:id="rId92"/>
    <p:sldId id="2352" r:id="rId93"/>
    <p:sldId id="1036" r:id="rId94"/>
    <p:sldId id="1037" r:id="rId95"/>
    <p:sldId id="1040" r:id="rId96"/>
    <p:sldId id="1042" r:id="rId97"/>
    <p:sldId id="1348" r:id="rId98"/>
    <p:sldId id="1044" r:id="rId99"/>
    <p:sldId id="1045" r:id="rId100"/>
    <p:sldId id="2355" r:id="rId101"/>
    <p:sldId id="1050" r:id="rId102"/>
    <p:sldId id="1051" r:id="rId103"/>
    <p:sldId id="1052" r:id="rId104"/>
    <p:sldId id="1054" r:id="rId105"/>
    <p:sldId id="1053" r:id="rId106"/>
    <p:sldId id="1002" r:id="rId107"/>
    <p:sldId id="1055" r:id="rId108"/>
    <p:sldId id="1056" r:id="rId109"/>
    <p:sldId id="2091" r:id="rId110"/>
    <p:sldId id="2092" r:id="rId111"/>
    <p:sldId id="2251" r:id="rId112"/>
    <p:sldId id="2252" r:id="rId113"/>
    <p:sldId id="2006" r:id="rId114"/>
    <p:sldId id="2007" r:id="rId115"/>
    <p:sldId id="2008" r:id="rId116"/>
    <p:sldId id="2009" r:id="rId117"/>
    <p:sldId id="2253" r:id="rId118"/>
    <p:sldId id="2254" r:id="rId119"/>
    <p:sldId id="1062" r:id="rId120"/>
    <p:sldId id="1408" r:id="rId121"/>
    <p:sldId id="1058" r:id="rId122"/>
    <p:sldId id="1059" r:id="rId123"/>
    <p:sldId id="1352" r:id="rId124"/>
    <p:sldId id="1347" r:id="rId125"/>
    <p:sldId id="2356" r:id="rId126"/>
    <p:sldId id="1065" r:id="rId127"/>
    <p:sldId id="1066" r:id="rId128"/>
    <p:sldId id="1067" r:id="rId129"/>
    <p:sldId id="1068" r:id="rId130"/>
    <p:sldId id="1069" r:id="rId131"/>
    <p:sldId id="1070" r:id="rId132"/>
    <p:sldId id="2346" r:id="rId133"/>
    <p:sldId id="1071" r:id="rId134"/>
    <p:sldId id="1074" r:id="rId135"/>
    <p:sldId id="1072" r:id="rId136"/>
    <p:sldId id="1073" r:id="rId137"/>
    <p:sldId id="1077" r:id="rId138"/>
    <p:sldId id="2347" r:id="rId139"/>
    <p:sldId id="1088" r:id="rId140"/>
    <p:sldId id="1089" r:id="rId141"/>
    <p:sldId id="1091" r:id="rId142"/>
    <p:sldId id="1094" r:id="rId143"/>
    <p:sldId id="1095" r:id="rId144"/>
    <p:sldId id="1096" r:id="rId145"/>
    <p:sldId id="1097" r:id="rId146"/>
    <p:sldId id="1098" r:id="rId147"/>
    <p:sldId id="1099" r:id="rId148"/>
    <p:sldId id="1101" r:id="rId149"/>
    <p:sldId id="2348" r:id="rId150"/>
    <p:sldId id="1102" r:id="rId151"/>
    <p:sldId id="1104" r:id="rId152"/>
    <p:sldId id="1113" r:id="rId153"/>
    <p:sldId id="2357" r:id="rId154"/>
    <p:sldId id="2358" r:id="rId155"/>
    <p:sldId id="2359" r:id="rId156"/>
    <p:sldId id="2360" r:id="rId157"/>
    <p:sldId id="2361" r:id="rId158"/>
    <p:sldId id="2362" r:id="rId159"/>
    <p:sldId id="2363" r:id="rId160"/>
    <p:sldId id="2364" r:id="rId161"/>
    <p:sldId id="2365" r:id="rId162"/>
    <p:sldId id="2366" r:id="rId163"/>
    <p:sldId id="2367" r:id="rId164"/>
    <p:sldId id="2368" r:id="rId165"/>
    <p:sldId id="2369" r:id="rId166"/>
    <p:sldId id="2370" r:id="rId167"/>
    <p:sldId id="1006" r:id="rId168"/>
    <p:sldId id="1125" r:id="rId169"/>
    <p:sldId id="1126" r:id="rId170"/>
    <p:sldId id="1127" r:id="rId171"/>
    <p:sldId id="1128" r:id="rId172"/>
    <p:sldId id="1129" r:id="rId173"/>
    <p:sldId id="1130" r:id="rId174"/>
    <p:sldId id="1131" r:id="rId175"/>
    <p:sldId id="1132" r:id="rId176"/>
    <p:sldId id="1133" r:id="rId177"/>
    <p:sldId id="1134" r:id="rId178"/>
    <p:sldId id="1135" r:id="rId179"/>
    <p:sldId id="1297" r:id="rId180"/>
    <p:sldId id="1298" r:id="rId181"/>
    <p:sldId id="1301" r:id="rId182"/>
    <p:sldId id="1302" r:id="rId183"/>
    <p:sldId id="1303" r:id="rId184"/>
    <p:sldId id="1304" r:id="rId185"/>
    <p:sldId id="1305" r:id="rId186"/>
    <p:sldId id="1306" r:id="rId187"/>
    <p:sldId id="1307" r:id="rId188"/>
    <p:sldId id="1308" r:id="rId189"/>
    <p:sldId id="1359" r:id="rId190"/>
    <p:sldId id="1309" r:id="rId191"/>
    <p:sldId id="1312" r:id="rId192"/>
    <p:sldId id="1314" r:id="rId193"/>
    <p:sldId id="2338" r:id="rId194"/>
    <p:sldId id="1780" r:id="rId195"/>
    <p:sldId id="1781" r:id="rId196"/>
    <p:sldId id="1420" r:id="rId197"/>
    <p:sldId id="1315" r:id="rId198"/>
    <p:sldId id="1782" r:id="rId199"/>
    <p:sldId id="2095" r:id="rId200"/>
    <p:sldId id="1783" r:id="rId201"/>
    <p:sldId id="1784" r:id="rId202"/>
    <p:sldId id="1365" r:id="rId203"/>
    <p:sldId id="1316" r:id="rId204"/>
    <p:sldId id="1374" r:id="rId205"/>
    <p:sldId id="1375" r:id="rId206"/>
    <p:sldId id="1376" r:id="rId207"/>
    <p:sldId id="1786" r:id="rId208"/>
    <p:sldId id="1377" r:id="rId209"/>
    <p:sldId id="1378" r:id="rId210"/>
    <p:sldId id="2096" r:id="rId211"/>
    <p:sldId id="1421" r:id="rId212"/>
    <p:sldId id="1379" r:id="rId213"/>
    <p:sldId id="1787" r:id="rId214"/>
    <p:sldId id="1788" r:id="rId215"/>
    <p:sldId id="1789" r:id="rId216"/>
    <p:sldId id="2342" r:id="rId217"/>
    <p:sldId id="2016" r:id="rId218"/>
    <p:sldId id="2343" r:id="rId219"/>
    <p:sldId id="2344" r:id="rId220"/>
    <p:sldId id="1139" r:id="rId221"/>
    <p:sldId id="1140" r:id="rId222"/>
    <p:sldId id="1317" r:id="rId223"/>
    <p:sldId id="2255" r:id="rId224"/>
    <p:sldId id="1141" r:id="rId225"/>
    <p:sldId id="1318" r:id="rId226"/>
    <p:sldId id="1320" r:id="rId227"/>
    <p:sldId id="1319" r:id="rId228"/>
    <p:sldId id="2018" r:id="rId229"/>
    <p:sldId id="1321" r:id="rId230"/>
    <p:sldId id="1322" r:id="rId231"/>
    <p:sldId id="1323" r:id="rId232"/>
    <p:sldId id="1143" r:id="rId233"/>
    <p:sldId id="1144" r:id="rId234"/>
    <p:sldId id="1145" r:id="rId235"/>
    <p:sldId id="1146" r:id="rId236"/>
    <p:sldId id="1147" r:id="rId237"/>
    <p:sldId id="1310" r:id="rId238"/>
    <p:sldId id="1299" r:id="rId239"/>
    <p:sldId id="2349" r:id="rId240"/>
    <p:sldId id="1152" r:id="rId241"/>
    <p:sldId id="1153" r:id="rId242"/>
    <p:sldId id="1154" r:id="rId243"/>
    <p:sldId id="1155" r:id="rId244"/>
    <p:sldId id="1156" r:id="rId245"/>
    <p:sldId id="1157" r:id="rId246"/>
    <p:sldId id="1158" r:id="rId247"/>
    <p:sldId id="1159" r:id="rId248"/>
    <p:sldId id="1160" r:id="rId249"/>
    <p:sldId id="1163" r:id="rId250"/>
    <p:sldId id="1164" r:id="rId251"/>
    <p:sldId id="1165" r:id="rId252"/>
    <p:sldId id="1166" r:id="rId253"/>
    <p:sldId id="2350" r:id="rId254"/>
    <p:sldId id="1485" r:id="rId255"/>
    <p:sldId id="1653" r:id="rId256"/>
    <p:sldId id="1498" r:id="rId257"/>
    <p:sldId id="1499" r:id="rId258"/>
    <p:sldId id="1500" r:id="rId259"/>
    <p:sldId id="1501" r:id="rId260"/>
    <p:sldId id="1502" r:id="rId261"/>
    <p:sldId id="1654" r:id="rId262"/>
    <p:sldId id="1504" r:id="rId263"/>
    <p:sldId id="1505" r:id="rId264"/>
    <p:sldId id="1506" r:id="rId265"/>
    <p:sldId id="1508" r:id="rId266"/>
    <p:sldId id="1486" r:id="rId267"/>
    <p:sldId id="1507" r:id="rId268"/>
    <p:sldId id="1655" r:id="rId269"/>
    <p:sldId id="1656" r:id="rId270"/>
    <p:sldId id="2131" r:id="rId271"/>
    <p:sldId id="1657" r:id="rId272"/>
    <p:sldId id="2283" r:id="rId273"/>
    <p:sldId id="1856" r:id="rId274"/>
    <p:sldId id="1658" r:id="rId275"/>
    <p:sldId id="1857" r:id="rId276"/>
    <p:sldId id="2351" r:id="rId277"/>
    <p:sldId id="1487" r:id="rId278"/>
    <p:sldId id="1739" r:id="rId279"/>
  </p:sldIdLst>
  <p:sldSz cx="10440988" cy="6858000"/>
  <p:notesSz cx="6797675" cy="9926638"/>
  <p:embeddedFontLst>
    <p:embeddedFont>
      <p:font typeface="Calvin" panose="020B0600000101010101"/>
      <p:regular r:id="rId282"/>
    </p:embeddedFont>
    <p:embeddedFont>
      <p:font typeface="Cambria Math" panose="02040503050406030204" pitchFamily="18" charset="0"/>
      <p:regular r:id="rId283"/>
    </p:embeddedFont>
    <p:embeddedFont>
      <p:font typeface="Candara" panose="020E0502030303020204" pitchFamily="34" charset="0"/>
      <p:regular r:id="rId284"/>
      <p:bold r:id="rId285"/>
      <p:italic r:id="rId286"/>
      <p:boldItalic r:id="rId287"/>
    </p:embeddedFont>
    <p:embeddedFont>
      <p:font typeface="Consolas" panose="020B0609020204030204" pitchFamily="49" charset="0"/>
      <p:regular r:id="rId288"/>
      <p:bold r:id="rId289"/>
      <p:italic r:id="rId290"/>
      <p:boldItalic r:id="rId291"/>
    </p:embeddedFont>
    <p:embeddedFont>
      <p:font typeface="Microsoft Sans Serif" panose="020B0604020202020204" pitchFamily="34" charset="0"/>
      <p:regular r:id="rId292"/>
    </p:embeddedFont>
    <p:embeddedFont>
      <p:font typeface="고도 B" panose="02000503000000020004" pitchFamily="2" charset="-127"/>
      <p:regular r:id="rId293"/>
    </p:embeddedFont>
    <p:embeddedFont>
      <p:font typeface="고도 M" panose="02000503000000020004" pitchFamily="2" charset="-127"/>
      <p:regular r:id="rId294"/>
    </p:embeddedFont>
    <p:embeddedFont>
      <p:font typeface="맑은 고딕" panose="020B0503020000020004" pitchFamily="50" charset="-127"/>
      <p:regular r:id="rId295"/>
      <p:bold r:id="rId296"/>
    </p:embeddedFont>
    <p:embeddedFont>
      <p:font typeface="맑은 고딕" panose="020B0503020000020004" pitchFamily="50" charset="-127"/>
      <p:regular r:id="rId295"/>
      <p:bold r:id="rId29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FFCCCC"/>
    <a:srgbClr val="E2E2F6"/>
    <a:srgbClr val="CCFFCC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2" autoAdjust="0"/>
    <p:restoredTop sz="96651" autoAdjust="0"/>
  </p:normalViewPr>
  <p:slideViewPr>
    <p:cSldViewPr snapToGrid="0">
      <p:cViewPr varScale="1">
        <p:scale>
          <a:sx n="172" d="100"/>
          <a:sy n="172" d="100"/>
        </p:scale>
        <p:origin x="1484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viewProps" Target="viewProps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font" Target="fonts/font9.fntdata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291" Type="http://schemas.openxmlformats.org/officeDocument/2006/relationships/font" Target="fonts/font10.fntdata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font" Target="fonts/font11.fntdata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font" Target="fonts/font1.fntdata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font" Target="fonts/font12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font" Target="fonts/font2.fntdata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font" Target="fonts/font13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font" Target="fonts/font3.fntdata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font" Target="fonts/font14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font" Target="fonts/font4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font" Target="fonts/font15.fntdata"/><Relationship Id="rId300" Type="http://schemas.openxmlformats.org/officeDocument/2006/relationships/theme" Target="theme/theme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font" Target="fonts/font5.fntdata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commentAuthors" Target="commentAuthors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font" Target="fonts/font6.fntdata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presProps" Target="presProps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font" Target="fonts/font7.fntdata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font" Target="fonts/font8.fntdata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notesMaster" Target="notesMasters/notesMaster1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686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093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3880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334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2509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257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340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33533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59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4862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635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82416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328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536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109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4351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369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064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2246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7253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0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435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408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50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702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0513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021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1496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5197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9150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0801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1778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48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75099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2302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80279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5531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6097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1747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2395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4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5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24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191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50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299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52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2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172.png"/><Relationship Id="rId39" Type="http://schemas.openxmlformats.org/officeDocument/2006/relationships/image" Target="../media/image1371.png"/><Relationship Id="rId3" Type="http://schemas.openxmlformats.org/officeDocument/2006/relationships/image" Target="../media/image231.png"/><Relationship Id="rId34" Type="http://schemas.openxmlformats.org/officeDocument/2006/relationships/image" Target="../media/image134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60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3" Type="http://schemas.openxmlformats.org/officeDocument/2006/relationships/image" Target="../media/image231.png"/><Relationship Id="rId21" Type="http://schemas.openxmlformats.org/officeDocument/2006/relationships/image" Target="../media/image1616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38" Type="http://schemas.openxmlformats.org/officeDocument/2006/relationships/image" Target="../media/image1361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26" Type="http://schemas.openxmlformats.org/officeDocument/2006/relationships/image" Target="../media/image69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65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24" Type="http://schemas.openxmlformats.org/officeDocument/2006/relationships/image" Target="../media/image67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23" Type="http://schemas.openxmlformats.org/officeDocument/2006/relationships/image" Target="../media/image66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29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3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3" Type="http://schemas.openxmlformats.org/officeDocument/2006/relationships/image" Target="../media/image70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30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" Type="http://schemas.openxmlformats.org/officeDocument/2006/relationships/image" Target="../media/image71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6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77.svg"/><Relationship Id="rId4" Type="http://schemas.openxmlformats.org/officeDocument/2006/relationships/image" Target="../media/image47.jpeg"/><Relationship Id="rId9" Type="http://schemas.openxmlformats.org/officeDocument/2006/relationships/image" Target="../media/image7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46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59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58.png"/><Relationship Id="rId17" Type="http://schemas.openxmlformats.org/officeDocument/2006/relationships/image" Target="../media/image77.sv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46.jpeg"/><Relationship Id="rId5" Type="http://schemas.openxmlformats.org/officeDocument/2006/relationships/image" Target="../media/image2930.png"/><Relationship Id="rId15" Type="http://schemas.openxmlformats.org/officeDocument/2006/relationships/image" Target="../media/image73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7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76.png"/><Relationship Id="rId18" Type="http://schemas.openxmlformats.org/officeDocument/2006/relationships/image" Target="../media/image47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73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40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72.png"/><Relationship Id="rId5" Type="http://schemas.openxmlformats.org/officeDocument/2006/relationships/image" Target="../media/image2990.png"/><Relationship Id="rId10" Type="http://schemas.openxmlformats.org/officeDocument/2006/relationships/image" Target="../media/image59.svg"/><Relationship Id="rId4" Type="http://schemas.openxmlformats.org/officeDocument/2006/relationships/image" Target="../media/image2920.png"/><Relationship Id="rId9" Type="http://schemas.openxmlformats.org/officeDocument/2006/relationships/image" Target="../media/image58.png"/><Relationship Id="rId14" Type="http://schemas.openxmlformats.org/officeDocument/2006/relationships/image" Target="../media/image77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5.png"/><Relationship Id="rId5" Type="http://schemas.openxmlformats.org/officeDocument/2006/relationships/image" Target="../media/image59.svg"/><Relationship Id="rId10" Type="http://schemas.openxmlformats.org/officeDocument/2006/relationships/image" Target="../media/image43.png"/><Relationship Id="rId4" Type="http://schemas.openxmlformats.org/officeDocument/2006/relationships/image" Target="../media/image58.png"/><Relationship Id="rId9" Type="http://schemas.openxmlformats.org/officeDocument/2006/relationships/image" Target="../media/image77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sv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32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9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cifar10.html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1.png"/><Relationship Id="rId3" Type="http://schemas.openxmlformats.org/officeDocument/2006/relationships/image" Target="../media/image5332.png"/><Relationship Id="rId7" Type="http://schemas.openxmlformats.org/officeDocument/2006/relationships/image" Target="../media/image5381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1.png"/><Relationship Id="rId5" Type="http://schemas.openxmlformats.org/officeDocument/2006/relationships/image" Target="../media/image5361.png"/><Relationship Id="rId4" Type="http://schemas.openxmlformats.org/officeDocument/2006/relationships/image" Target="../media/image5351.png"/><Relationship Id="rId9" Type="http://schemas.openxmlformats.org/officeDocument/2006/relationships/image" Target="../media/image5401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1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1.png"/><Relationship Id="rId5" Type="http://schemas.openxmlformats.org/officeDocument/2006/relationships/image" Target="../media/image3351.png"/><Relationship Id="rId4" Type="http://schemas.openxmlformats.org/officeDocument/2006/relationships/image" Target="../media/image3341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1.png"/><Relationship Id="rId13" Type="http://schemas.openxmlformats.org/officeDocument/2006/relationships/image" Target="../media/image3471.png"/><Relationship Id="rId3" Type="http://schemas.openxmlformats.org/officeDocument/2006/relationships/image" Target="../media/image3371.png"/><Relationship Id="rId7" Type="http://schemas.openxmlformats.org/officeDocument/2006/relationships/image" Target="../media/image3413.png"/><Relationship Id="rId12" Type="http://schemas.openxmlformats.org/officeDocument/2006/relationships/image" Target="../media/image3461.png"/><Relationship Id="rId2" Type="http://schemas.openxmlformats.org/officeDocument/2006/relationships/notesSlide" Target="../notesSlides/notesSlide248.xml"/><Relationship Id="rId16" Type="http://schemas.openxmlformats.org/officeDocument/2006/relationships/image" Target="../media/image3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1.png"/><Relationship Id="rId11" Type="http://schemas.openxmlformats.org/officeDocument/2006/relationships/image" Target="../media/image3451.png"/><Relationship Id="rId5" Type="http://schemas.openxmlformats.org/officeDocument/2006/relationships/image" Target="../media/image3391.png"/><Relationship Id="rId15" Type="http://schemas.openxmlformats.org/officeDocument/2006/relationships/image" Target="../media/image3491.png"/><Relationship Id="rId10" Type="http://schemas.openxmlformats.org/officeDocument/2006/relationships/image" Target="../media/image3442.png"/><Relationship Id="rId4" Type="http://schemas.openxmlformats.org/officeDocument/2006/relationships/image" Target="../media/image3381.png"/><Relationship Id="rId9" Type="http://schemas.openxmlformats.org/officeDocument/2006/relationships/image" Target="../media/image3432.png"/><Relationship Id="rId14" Type="http://schemas.openxmlformats.org/officeDocument/2006/relationships/image" Target="../media/image348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0.png"/><Relationship Id="rId7" Type="http://schemas.openxmlformats.org/officeDocument/2006/relationships/image" Target="../media/image3540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1.png"/><Relationship Id="rId5" Type="http://schemas.openxmlformats.org/officeDocument/2006/relationships/image" Target="../media/image620.png"/><Relationship Id="rId4" Type="http://schemas.openxmlformats.org/officeDocument/2006/relationships/image" Target="../media/image3514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0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0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1.png"/><Relationship Id="rId13" Type="http://schemas.openxmlformats.org/officeDocument/2006/relationships/image" Target="../media/image3633.png"/><Relationship Id="rId18" Type="http://schemas.openxmlformats.org/officeDocument/2006/relationships/image" Target="../media/image3682.png"/><Relationship Id="rId3" Type="http://schemas.openxmlformats.org/officeDocument/2006/relationships/image" Target="../media/image3530.png"/><Relationship Id="rId21" Type="http://schemas.openxmlformats.org/officeDocument/2006/relationships/image" Target="../media/image3714.png"/><Relationship Id="rId7" Type="http://schemas.openxmlformats.org/officeDocument/2006/relationships/image" Target="../media/image3571.png"/><Relationship Id="rId12" Type="http://schemas.openxmlformats.org/officeDocument/2006/relationships/image" Target="../media/image3621.png"/><Relationship Id="rId17" Type="http://schemas.openxmlformats.org/officeDocument/2006/relationships/image" Target="../media/image3672.png"/><Relationship Id="rId2" Type="http://schemas.openxmlformats.org/officeDocument/2006/relationships/notesSlide" Target="../notesSlides/notesSlide252.xml"/><Relationship Id="rId16" Type="http://schemas.openxmlformats.org/officeDocument/2006/relationships/image" Target="../media/image3662.png"/><Relationship Id="rId20" Type="http://schemas.openxmlformats.org/officeDocument/2006/relationships/image" Target="../media/image3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0.png"/><Relationship Id="rId11" Type="http://schemas.openxmlformats.org/officeDocument/2006/relationships/image" Target="../media/image3612.png"/><Relationship Id="rId5" Type="http://schemas.openxmlformats.org/officeDocument/2006/relationships/image" Target="../media/image103.svg"/><Relationship Id="rId15" Type="http://schemas.openxmlformats.org/officeDocument/2006/relationships/image" Target="../media/image3652.png"/><Relationship Id="rId23" Type="http://schemas.openxmlformats.org/officeDocument/2006/relationships/image" Target="../media/image3731.png"/><Relationship Id="rId10" Type="http://schemas.openxmlformats.org/officeDocument/2006/relationships/image" Target="../media/image3602.png"/><Relationship Id="rId19" Type="http://schemas.openxmlformats.org/officeDocument/2006/relationships/image" Target="../media/image3691.png"/><Relationship Id="rId4" Type="http://schemas.openxmlformats.org/officeDocument/2006/relationships/image" Target="../media/image102.png"/><Relationship Id="rId9" Type="http://schemas.openxmlformats.org/officeDocument/2006/relationships/image" Target="../media/image3591.png"/><Relationship Id="rId14" Type="http://schemas.openxmlformats.org/officeDocument/2006/relationships/image" Target="../media/image3643.png"/><Relationship Id="rId22" Type="http://schemas.openxmlformats.org/officeDocument/2006/relationships/image" Target="../media/image37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2.png"/><Relationship Id="rId13" Type="http://schemas.openxmlformats.org/officeDocument/2006/relationships/image" Target="../media/image3841.png"/><Relationship Id="rId18" Type="http://schemas.openxmlformats.org/officeDocument/2006/relationships/image" Target="../media/image3890.png"/><Relationship Id="rId3" Type="http://schemas.openxmlformats.org/officeDocument/2006/relationships/image" Target="../media/image3741.png"/><Relationship Id="rId7" Type="http://schemas.openxmlformats.org/officeDocument/2006/relationships/image" Target="../media/image3782.png"/><Relationship Id="rId12" Type="http://schemas.openxmlformats.org/officeDocument/2006/relationships/image" Target="../media/image3831.png"/><Relationship Id="rId17" Type="http://schemas.openxmlformats.org/officeDocument/2006/relationships/image" Target="../media/image3881.png"/><Relationship Id="rId2" Type="http://schemas.openxmlformats.org/officeDocument/2006/relationships/notesSlide" Target="../notesSlides/notesSlide253.xml"/><Relationship Id="rId16" Type="http://schemas.openxmlformats.org/officeDocument/2006/relationships/image" Target="../media/image3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1.png"/><Relationship Id="rId11" Type="http://schemas.openxmlformats.org/officeDocument/2006/relationships/image" Target="../media/image3821.png"/><Relationship Id="rId5" Type="http://schemas.openxmlformats.org/officeDocument/2006/relationships/image" Target="../media/image3761.png"/><Relationship Id="rId15" Type="http://schemas.openxmlformats.org/officeDocument/2006/relationships/image" Target="../media/image3860.png"/><Relationship Id="rId10" Type="http://schemas.openxmlformats.org/officeDocument/2006/relationships/image" Target="../media/image3813.png"/><Relationship Id="rId4" Type="http://schemas.openxmlformats.org/officeDocument/2006/relationships/image" Target="../media/image3751.png"/><Relationship Id="rId9" Type="http://schemas.openxmlformats.org/officeDocument/2006/relationships/image" Target="../media/image3801.png"/><Relationship Id="rId14" Type="http://schemas.openxmlformats.org/officeDocument/2006/relationships/image" Target="../media/image3851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0.png"/><Relationship Id="rId13" Type="http://schemas.openxmlformats.org/officeDocument/2006/relationships/image" Target="../media/image3970.png"/><Relationship Id="rId18" Type="http://schemas.openxmlformats.org/officeDocument/2006/relationships/image" Target="../media/image4021.png"/><Relationship Id="rId3" Type="http://schemas.openxmlformats.org/officeDocument/2006/relationships/image" Target="../media/image3741.png"/><Relationship Id="rId7" Type="http://schemas.openxmlformats.org/officeDocument/2006/relationships/image" Target="../media/image3930.png"/><Relationship Id="rId12" Type="http://schemas.openxmlformats.org/officeDocument/2006/relationships/image" Target="../media/image3960.png"/><Relationship Id="rId17" Type="http://schemas.openxmlformats.org/officeDocument/2006/relationships/image" Target="../media/image4011.png"/><Relationship Id="rId2" Type="http://schemas.openxmlformats.org/officeDocument/2006/relationships/notesSlide" Target="../notesSlides/notesSlide254.xml"/><Relationship Id="rId16" Type="http://schemas.openxmlformats.org/officeDocument/2006/relationships/image" Target="../media/image4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0.png"/><Relationship Id="rId11" Type="http://schemas.openxmlformats.org/officeDocument/2006/relationships/image" Target="../media/image3821.png"/><Relationship Id="rId5" Type="http://schemas.openxmlformats.org/officeDocument/2006/relationships/image" Target="../media/image3911.png"/><Relationship Id="rId15" Type="http://schemas.openxmlformats.org/officeDocument/2006/relationships/image" Target="../media/image3990.png"/><Relationship Id="rId10" Type="http://schemas.openxmlformats.org/officeDocument/2006/relationships/image" Target="../media/image3813.png"/><Relationship Id="rId19" Type="http://schemas.openxmlformats.org/officeDocument/2006/relationships/image" Target="../media/image4031.png"/><Relationship Id="rId4" Type="http://schemas.openxmlformats.org/officeDocument/2006/relationships/image" Target="../media/image3900.png"/><Relationship Id="rId9" Type="http://schemas.openxmlformats.org/officeDocument/2006/relationships/image" Target="../media/image3950.png"/><Relationship Id="rId14" Type="http://schemas.openxmlformats.org/officeDocument/2006/relationships/image" Target="../media/image3980.png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0.png"/><Relationship Id="rId18" Type="http://schemas.openxmlformats.org/officeDocument/2006/relationships/image" Target="../media/image4190.png"/><Relationship Id="rId26" Type="http://schemas.openxmlformats.org/officeDocument/2006/relationships/image" Target="../media/image4270.png"/><Relationship Id="rId39" Type="http://schemas.openxmlformats.org/officeDocument/2006/relationships/image" Target="../media/image4401.png"/><Relationship Id="rId21" Type="http://schemas.openxmlformats.org/officeDocument/2006/relationships/image" Target="../media/image4220.png"/><Relationship Id="rId34" Type="http://schemas.openxmlformats.org/officeDocument/2006/relationships/image" Target="../media/image4351.png"/><Relationship Id="rId7" Type="http://schemas.openxmlformats.org/officeDocument/2006/relationships/image" Target="../media/image4080.png"/><Relationship Id="rId2" Type="http://schemas.openxmlformats.org/officeDocument/2006/relationships/notesSlide" Target="../notesSlides/notesSlide255.xml"/><Relationship Id="rId16" Type="http://schemas.openxmlformats.org/officeDocument/2006/relationships/image" Target="../media/image4170.png"/><Relationship Id="rId20" Type="http://schemas.openxmlformats.org/officeDocument/2006/relationships/image" Target="../media/image4211.png"/><Relationship Id="rId29" Type="http://schemas.openxmlformats.org/officeDocument/2006/relationships/image" Target="../media/image4300.png"/><Relationship Id="rId41" Type="http://schemas.openxmlformats.org/officeDocument/2006/relationships/image" Target="../media/image4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0.png"/><Relationship Id="rId11" Type="http://schemas.openxmlformats.org/officeDocument/2006/relationships/image" Target="../media/image4120.png"/><Relationship Id="rId24" Type="http://schemas.openxmlformats.org/officeDocument/2006/relationships/image" Target="../media/image4250.png"/><Relationship Id="rId32" Type="http://schemas.openxmlformats.org/officeDocument/2006/relationships/image" Target="../media/image4330.png"/><Relationship Id="rId37" Type="http://schemas.openxmlformats.org/officeDocument/2006/relationships/image" Target="../media/image4380.png"/><Relationship Id="rId40" Type="http://schemas.openxmlformats.org/officeDocument/2006/relationships/image" Target="../media/image4413.png"/><Relationship Id="rId5" Type="http://schemas.openxmlformats.org/officeDocument/2006/relationships/image" Target="../media/image4060.png"/><Relationship Id="rId15" Type="http://schemas.openxmlformats.org/officeDocument/2006/relationships/image" Target="../media/image4160.png"/><Relationship Id="rId23" Type="http://schemas.openxmlformats.org/officeDocument/2006/relationships/image" Target="../media/image4240.png"/><Relationship Id="rId28" Type="http://schemas.openxmlformats.org/officeDocument/2006/relationships/image" Target="../media/image4290.png"/><Relationship Id="rId36" Type="http://schemas.openxmlformats.org/officeDocument/2006/relationships/image" Target="../media/image4371.png"/><Relationship Id="rId10" Type="http://schemas.openxmlformats.org/officeDocument/2006/relationships/image" Target="../media/image4111.png"/><Relationship Id="rId19" Type="http://schemas.openxmlformats.org/officeDocument/2006/relationships/image" Target="../media/image4200.png"/><Relationship Id="rId31" Type="http://schemas.openxmlformats.org/officeDocument/2006/relationships/image" Target="../media/image4321.png"/><Relationship Id="rId4" Type="http://schemas.openxmlformats.org/officeDocument/2006/relationships/image" Target="../media/image4050.png"/><Relationship Id="rId9" Type="http://schemas.openxmlformats.org/officeDocument/2006/relationships/image" Target="../media/image4100.png"/><Relationship Id="rId14" Type="http://schemas.openxmlformats.org/officeDocument/2006/relationships/image" Target="../media/image4150.png"/><Relationship Id="rId22" Type="http://schemas.openxmlformats.org/officeDocument/2006/relationships/image" Target="../media/image4230.png"/><Relationship Id="rId27" Type="http://schemas.openxmlformats.org/officeDocument/2006/relationships/image" Target="../media/image4280.png"/><Relationship Id="rId30" Type="http://schemas.openxmlformats.org/officeDocument/2006/relationships/image" Target="../media/image4312.png"/><Relationship Id="rId35" Type="http://schemas.openxmlformats.org/officeDocument/2006/relationships/image" Target="../media/image4360.png"/><Relationship Id="rId8" Type="http://schemas.openxmlformats.org/officeDocument/2006/relationships/image" Target="../media/image4090.png"/><Relationship Id="rId3" Type="http://schemas.openxmlformats.org/officeDocument/2006/relationships/image" Target="../media/image4040.png"/><Relationship Id="rId12" Type="http://schemas.openxmlformats.org/officeDocument/2006/relationships/image" Target="../media/image4130.png"/><Relationship Id="rId17" Type="http://schemas.openxmlformats.org/officeDocument/2006/relationships/image" Target="../media/image4180.png"/><Relationship Id="rId25" Type="http://schemas.openxmlformats.org/officeDocument/2006/relationships/image" Target="../media/image4260.png"/><Relationship Id="rId33" Type="http://schemas.openxmlformats.org/officeDocument/2006/relationships/image" Target="../media/image4341.png"/><Relationship Id="rId38" Type="http://schemas.openxmlformats.org/officeDocument/2006/relationships/image" Target="../media/image4390.png"/></Relationships>
</file>

<file path=ppt/slides/_rels/slide2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0.png"/><Relationship Id="rId18" Type="http://schemas.openxmlformats.org/officeDocument/2006/relationships/image" Target="../media/image4580.png"/><Relationship Id="rId26" Type="http://schemas.openxmlformats.org/officeDocument/2006/relationships/image" Target="../media/image4631.png"/><Relationship Id="rId3" Type="http://schemas.openxmlformats.org/officeDocument/2006/relationships/image" Target="../media/image4430.png"/><Relationship Id="rId21" Type="http://schemas.openxmlformats.org/officeDocument/2006/relationships/image" Target="../media/image4130.png"/><Relationship Id="rId34" Type="http://schemas.openxmlformats.org/officeDocument/2006/relationships/image" Target="../media/image4712.png"/><Relationship Id="rId7" Type="http://schemas.openxmlformats.org/officeDocument/2006/relationships/image" Target="../media/image4470.png"/><Relationship Id="rId12" Type="http://schemas.openxmlformats.org/officeDocument/2006/relationships/image" Target="../media/image4520.png"/><Relationship Id="rId17" Type="http://schemas.openxmlformats.org/officeDocument/2006/relationships/image" Target="../media/image4570.png"/><Relationship Id="rId25" Type="http://schemas.openxmlformats.org/officeDocument/2006/relationships/image" Target="../media/image4170.png"/><Relationship Id="rId33" Type="http://schemas.openxmlformats.org/officeDocument/2006/relationships/image" Target="../media/image4701.png"/><Relationship Id="rId2" Type="http://schemas.openxmlformats.org/officeDocument/2006/relationships/notesSlide" Target="../notesSlides/notesSlide256.xml"/><Relationship Id="rId16" Type="http://schemas.openxmlformats.org/officeDocument/2006/relationships/image" Target="../media/image4560.png"/><Relationship Id="rId20" Type="http://schemas.openxmlformats.org/officeDocument/2006/relationships/image" Target="../media/image4120.png"/><Relationship Id="rId29" Type="http://schemas.openxmlformats.org/officeDocument/2006/relationships/image" Target="../media/image46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0.png"/><Relationship Id="rId11" Type="http://schemas.openxmlformats.org/officeDocument/2006/relationships/image" Target="../media/image4513.png"/><Relationship Id="rId24" Type="http://schemas.openxmlformats.org/officeDocument/2006/relationships/image" Target="../media/image4621.png"/><Relationship Id="rId32" Type="http://schemas.openxmlformats.org/officeDocument/2006/relationships/image" Target="../media/image4691.png"/><Relationship Id="rId5" Type="http://schemas.openxmlformats.org/officeDocument/2006/relationships/image" Target="../media/image4451.png"/><Relationship Id="rId15" Type="http://schemas.openxmlformats.org/officeDocument/2006/relationships/image" Target="../media/image4550.png"/><Relationship Id="rId23" Type="http://schemas.openxmlformats.org/officeDocument/2006/relationships/image" Target="../media/image4613.png"/><Relationship Id="rId28" Type="http://schemas.openxmlformats.org/officeDocument/2006/relationships/image" Target="../media/image4651.png"/><Relationship Id="rId36" Type="http://schemas.openxmlformats.org/officeDocument/2006/relationships/image" Target="../media/image4732.png"/><Relationship Id="rId10" Type="http://schemas.openxmlformats.org/officeDocument/2006/relationships/image" Target="../media/image4501.png"/><Relationship Id="rId19" Type="http://schemas.openxmlformats.org/officeDocument/2006/relationships/image" Target="../media/image4591.png"/><Relationship Id="rId31" Type="http://schemas.openxmlformats.org/officeDocument/2006/relationships/image" Target="../media/image4682.png"/><Relationship Id="rId4" Type="http://schemas.openxmlformats.org/officeDocument/2006/relationships/image" Target="../media/image4440.png"/><Relationship Id="rId9" Type="http://schemas.openxmlformats.org/officeDocument/2006/relationships/image" Target="../media/image4490.png"/><Relationship Id="rId14" Type="http://schemas.openxmlformats.org/officeDocument/2006/relationships/image" Target="../media/image4540.png"/><Relationship Id="rId22" Type="http://schemas.openxmlformats.org/officeDocument/2006/relationships/image" Target="../media/image4602.png"/><Relationship Id="rId27" Type="http://schemas.openxmlformats.org/officeDocument/2006/relationships/image" Target="../media/image4640.png"/><Relationship Id="rId30" Type="http://schemas.openxmlformats.org/officeDocument/2006/relationships/image" Target="../media/image4671.png"/><Relationship Id="rId35" Type="http://schemas.openxmlformats.org/officeDocument/2006/relationships/image" Target="../media/image4722.png"/><Relationship Id="rId8" Type="http://schemas.openxmlformats.org/officeDocument/2006/relationships/image" Target="../media/image4480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3" Type="http://schemas.openxmlformats.org/officeDocument/2006/relationships/image" Target="../media/image4742.png"/><Relationship Id="rId7" Type="http://schemas.openxmlformats.org/officeDocument/2006/relationships/image" Target="../media/image478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1.png"/><Relationship Id="rId5" Type="http://schemas.openxmlformats.org/officeDocument/2006/relationships/image" Target="../media/image4761.png"/><Relationship Id="rId10" Type="http://schemas.openxmlformats.org/officeDocument/2006/relationships/image" Target="../media/image4812.png"/><Relationship Id="rId4" Type="http://schemas.openxmlformats.org/officeDocument/2006/relationships/image" Target="../media/image4751.png"/><Relationship Id="rId9" Type="http://schemas.openxmlformats.org/officeDocument/2006/relationships/image" Target="../media/image4800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0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1.png"/><Relationship Id="rId5" Type="http://schemas.openxmlformats.org/officeDocument/2006/relationships/image" Target="../media/image4841.png"/><Relationship Id="rId4" Type="http://schemas.openxmlformats.org/officeDocument/2006/relationships/image" Target="../media/image4830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2.png"/><Relationship Id="rId3" Type="http://schemas.openxmlformats.org/officeDocument/2006/relationships/image" Target="../media/image4860.png"/><Relationship Id="rId7" Type="http://schemas.openxmlformats.org/officeDocument/2006/relationships/image" Target="../media/image490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0.png"/><Relationship Id="rId5" Type="http://schemas.openxmlformats.org/officeDocument/2006/relationships/image" Target="../media/image4880.png"/><Relationship Id="rId4" Type="http://schemas.openxmlformats.org/officeDocument/2006/relationships/image" Target="../media/image4871.png"/><Relationship Id="rId9" Type="http://schemas.openxmlformats.org/officeDocument/2006/relationships/image" Target="../media/image492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0.png"/><Relationship Id="rId3" Type="http://schemas.openxmlformats.org/officeDocument/2006/relationships/image" Target="../media/image4931.png"/><Relationship Id="rId7" Type="http://schemas.openxmlformats.org/officeDocument/2006/relationships/image" Target="../media/image4970.png"/><Relationship Id="rId12" Type="http://schemas.openxmlformats.org/officeDocument/2006/relationships/image" Target="../media/image502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0.png"/><Relationship Id="rId11" Type="http://schemas.openxmlformats.org/officeDocument/2006/relationships/image" Target="../media/image5012.png"/><Relationship Id="rId5" Type="http://schemas.openxmlformats.org/officeDocument/2006/relationships/image" Target="../media/image4950.png"/><Relationship Id="rId10" Type="http://schemas.openxmlformats.org/officeDocument/2006/relationships/image" Target="../media/image5001.png"/><Relationship Id="rId4" Type="http://schemas.openxmlformats.org/officeDocument/2006/relationships/image" Target="../media/image4941.png"/><Relationship Id="rId9" Type="http://schemas.openxmlformats.org/officeDocument/2006/relationships/image" Target="../media/image49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0.png"/><Relationship Id="rId3" Type="http://schemas.openxmlformats.org/officeDocument/2006/relationships/image" Target="../media/image4931.png"/><Relationship Id="rId7" Type="http://schemas.openxmlformats.org/officeDocument/2006/relationships/image" Target="../media/image4970.png"/><Relationship Id="rId12" Type="http://schemas.openxmlformats.org/officeDocument/2006/relationships/image" Target="../media/image502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0.png"/><Relationship Id="rId11" Type="http://schemas.openxmlformats.org/officeDocument/2006/relationships/image" Target="../media/image5012.png"/><Relationship Id="rId5" Type="http://schemas.openxmlformats.org/officeDocument/2006/relationships/image" Target="../media/image4950.png"/><Relationship Id="rId10" Type="http://schemas.openxmlformats.org/officeDocument/2006/relationships/image" Target="../media/image5001.png"/><Relationship Id="rId4" Type="http://schemas.openxmlformats.org/officeDocument/2006/relationships/image" Target="../media/image4941.png"/><Relationship Id="rId9" Type="http://schemas.openxmlformats.org/officeDocument/2006/relationships/image" Target="../media/image4990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43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123.png"/><Relationship Id="rId4" Type="http://schemas.openxmlformats.org/officeDocument/2006/relationships/image" Target="../media/image5441.png"/><Relationship Id="rId9" Type="http://schemas.openxmlformats.org/officeDocument/2006/relationships/image" Target="../media/image122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6.png"/><Relationship Id="rId13" Type="http://schemas.openxmlformats.org/officeDocument/2006/relationships/image" Target="../media/image642.png"/><Relationship Id="rId18" Type="http://schemas.openxmlformats.org/officeDocument/2006/relationships/image" Target="../media/image647.png"/><Relationship Id="rId3" Type="http://schemas.openxmlformats.org/officeDocument/2006/relationships/image" Target="../media/image631.png"/><Relationship Id="rId21" Type="http://schemas.openxmlformats.org/officeDocument/2006/relationships/image" Target="../media/image651.png"/><Relationship Id="rId7" Type="http://schemas.openxmlformats.org/officeDocument/2006/relationships/image" Target="../media/image635.png"/><Relationship Id="rId12" Type="http://schemas.openxmlformats.org/officeDocument/2006/relationships/image" Target="../media/image641.png"/><Relationship Id="rId17" Type="http://schemas.openxmlformats.org/officeDocument/2006/relationships/image" Target="../media/image646.png"/><Relationship Id="rId2" Type="http://schemas.openxmlformats.org/officeDocument/2006/relationships/notesSlide" Target="../notesSlides/notesSlide265.xml"/><Relationship Id="rId16" Type="http://schemas.openxmlformats.org/officeDocument/2006/relationships/image" Target="../media/image645.png"/><Relationship Id="rId20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4.png"/><Relationship Id="rId11" Type="http://schemas.openxmlformats.org/officeDocument/2006/relationships/image" Target="../media/image639.png"/><Relationship Id="rId5" Type="http://schemas.openxmlformats.org/officeDocument/2006/relationships/image" Target="../media/image633.png"/><Relationship Id="rId15" Type="http://schemas.openxmlformats.org/officeDocument/2006/relationships/image" Target="../media/image644.png"/><Relationship Id="rId10" Type="http://schemas.openxmlformats.org/officeDocument/2006/relationships/image" Target="../media/image638.png"/><Relationship Id="rId19" Type="http://schemas.openxmlformats.org/officeDocument/2006/relationships/image" Target="../media/image648.png"/><Relationship Id="rId4" Type="http://schemas.openxmlformats.org/officeDocument/2006/relationships/image" Target="../media/image632.png"/><Relationship Id="rId9" Type="http://schemas.openxmlformats.org/officeDocument/2006/relationships/image" Target="../media/image637.png"/><Relationship Id="rId14" Type="http://schemas.openxmlformats.org/officeDocument/2006/relationships/image" Target="../media/image643.png"/><Relationship Id="rId22" Type="http://schemas.openxmlformats.org/officeDocument/2006/relationships/image" Target="../media/image652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1.png"/><Relationship Id="rId13" Type="http://schemas.openxmlformats.org/officeDocument/2006/relationships/image" Target="../media/image5851.png"/><Relationship Id="rId18" Type="http://schemas.openxmlformats.org/officeDocument/2006/relationships/image" Target="../media/image5901.png"/><Relationship Id="rId3" Type="http://schemas.openxmlformats.org/officeDocument/2006/relationships/image" Target="../media/image5731.png"/><Relationship Id="rId21" Type="http://schemas.openxmlformats.org/officeDocument/2006/relationships/image" Target="../media/image5931.png"/><Relationship Id="rId7" Type="http://schemas.openxmlformats.org/officeDocument/2006/relationships/image" Target="../media/image5781.png"/><Relationship Id="rId12" Type="http://schemas.openxmlformats.org/officeDocument/2006/relationships/image" Target="../media/image5841.png"/><Relationship Id="rId17" Type="http://schemas.openxmlformats.org/officeDocument/2006/relationships/image" Target="../media/image5891.png"/><Relationship Id="rId2" Type="http://schemas.openxmlformats.org/officeDocument/2006/relationships/notesSlide" Target="../notesSlides/notesSlide266.xml"/><Relationship Id="rId16" Type="http://schemas.openxmlformats.org/officeDocument/2006/relationships/image" Target="../media/image5881.png"/><Relationship Id="rId20" Type="http://schemas.openxmlformats.org/officeDocument/2006/relationships/image" Target="../media/image5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1.png"/><Relationship Id="rId11" Type="http://schemas.openxmlformats.org/officeDocument/2006/relationships/image" Target="../media/image5831.png"/><Relationship Id="rId5" Type="http://schemas.openxmlformats.org/officeDocument/2006/relationships/image" Target="../media/image5761.png"/><Relationship Id="rId15" Type="http://schemas.openxmlformats.org/officeDocument/2006/relationships/image" Target="../media/image5871.png"/><Relationship Id="rId10" Type="http://schemas.openxmlformats.org/officeDocument/2006/relationships/image" Target="../media/image5821.png"/><Relationship Id="rId19" Type="http://schemas.openxmlformats.org/officeDocument/2006/relationships/image" Target="../media/image5911.png"/><Relationship Id="rId4" Type="http://schemas.openxmlformats.org/officeDocument/2006/relationships/image" Target="../media/image5741.png"/><Relationship Id="rId9" Type="http://schemas.openxmlformats.org/officeDocument/2006/relationships/image" Target="../media/image5813.png"/><Relationship Id="rId14" Type="http://schemas.openxmlformats.org/officeDocument/2006/relationships/image" Target="../media/image5861.png"/><Relationship Id="rId22" Type="http://schemas.openxmlformats.org/officeDocument/2006/relationships/image" Target="../media/image5941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ker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14.png"/><Relationship Id="rId4" Type="http://schemas.openxmlformats.org/officeDocument/2006/relationships/image" Target="../media/image10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eras.io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9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22.png"/><Relationship Id="rId5" Type="http://schemas.openxmlformats.org/officeDocument/2006/relationships/image" Target="../media/image54.png"/><Relationship Id="rId10" Type="http://schemas.openxmlformats.org/officeDocument/2006/relationships/image" Target="../media/image21.png"/><Relationship Id="rId4" Type="http://schemas.openxmlformats.org/officeDocument/2006/relationships/image" Target="../media/image53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42.png"/><Relationship Id="rId4" Type="http://schemas.openxmlformats.org/officeDocument/2006/relationships/image" Target="../media/image811.png"/><Relationship Id="rId9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43.png"/><Relationship Id="rId4" Type="http://schemas.openxmlformats.org/officeDocument/2006/relationships/image" Target="../media/image5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91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46.png"/><Relationship Id="rId4" Type="http://schemas.openxmlformats.org/officeDocument/2006/relationships/image" Target="../media/image7911.png"/><Relationship Id="rId9" Type="http://schemas.openxmlformats.org/officeDocument/2006/relationships/image" Target="../media/image4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0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케라스를 이용한 딥러닝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3CC37-B691-4523-8750-05CCA68D5682}"/>
              </a:ext>
            </a:extLst>
          </p:cNvPr>
          <p:cNvSpPr txBox="1"/>
          <p:nvPr/>
        </p:nvSpPr>
        <p:spPr>
          <a:xfrm>
            <a:off x="2269341" y="3061574"/>
            <a:ext cx="1003801" cy="41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 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401A8-A579-45F1-A43B-733D715ABE8E}"/>
              </a:ext>
            </a:extLst>
          </p:cNvPr>
          <p:cNvSpPr txBox="1"/>
          <p:nvPr/>
        </p:nvSpPr>
        <p:spPr>
          <a:xfrm>
            <a:off x="730370" y="10869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02A85-9A97-4099-A0C9-6432B5D635BD}"/>
              </a:ext>
            </a:extLst>
          </p:cNvPr>
          <p:cNvSpPr txBox="1"/>
          <p:nvPr/>
        </p:nvSpPr>
        <p:spPr>
          <a:xfrm>
            <a:off x="4139681" y="954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B8113CCA-4E7F-41F8-A1CB-7E85297FB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22877DF8-A510-4A17-8B02-D7B2738F1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658AAEE6-2B10-4403-8426-435F1CC8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9027FFB2-F034-40B7-B0E7-A1702BF8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621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15193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9376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62741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9376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62741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75257328-180F-4D6C-8AFA-7128F4D9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곱연산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1946065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np.array([1,2,3])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a.shape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a.T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959429" y="392191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541320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3123211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781017" y="4486210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D9A4374-4B02-4F39-ABC7-557A27F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전치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CAFB8CE-F1AF-4D8A-97D3-311392019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</p:spTree>
    <p:extLst>
      <p:ext uri="{BB962C8B-B14F-4D97-AF65-F5344CB8AC3E}">
        <p14:creationId xmlns:p14="http://schemas.microsoft.com/office/powerpoint/2010/main" val="2635278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1909975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np.array([1,2,3])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a.shape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a.T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107941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(3,1)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 = np.reshape(a, (3,1))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 = np.reshape(a, (-1,1))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b.shape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8EA7FBA-118F-4FF0-B775-3D18F4DBB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전치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5BBBE21B-62D8-4B65-945D-E93FF75D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E86A64-1170-41D0-BE13-E90269D5E9C2}"/>
              </a:ext>
            </a:extLst>
          </p:cNvPr>
          <p:cNvGrpSpPr/>
          <p:nvPr/>
        </p:nvGrpSpPr>
        <p:grpSpPr>
          <a:xfrm>
            <a:off x="5441859" y="1062838"/>
            <a:ext cx="702184" cy="696951"/>
            <a:chOff x="5451325" y="1062838"/>
            <a:chExt cx="702184" cy="69695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09DBD23-4CE5-4921-AE0F-9823F4824C9B}"/>
                </a:ext>
              </a:extLst>
            </p:cNvPr>
            <p:cNvSpPr/>
            <p:nvPr/>
          </p:nvSpPr>
          <p:spPr>
            <a:xfrm>
              <a:off x="5451325" y="1062838"/>
              <a:ext cx="702184" cy="6969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8582C0-A7B8-4B63-95C4-18F1305BBD72}"/>
                </a:ext>
              </a:extLst>
            </p:cNvPr>
            <p:cNvSpPr/>
            <p:nvPr/>
          </p:nvSpPr>
          <p:spPr>
            <a:xfrm>
              <a:off x="5511472" y="1120368"/>
              <a:ext cx="581891" cy="58189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1</a:t>
              </a: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B1758E-1340-4EB8-A9AF-6F444FD3182B}"/>
              </a:ext>
            </a:extLst>
          </p:cNvPr>
          <p:cNvGrpSpPr/>
          <p:nvPr/>
        </p:nvGrpSpPr>
        <p:grpSpPr>
          <a:xfrm>
            <a:off x="5441859" y="1759789"/>
            <a:ext cx="702184" cy="696951"/>
            <a:chOff x="5446592" y="1759789"/>
            <a:chExt cx="702184" cy="6969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65D19F-9932-4349-9564-AB33EBD3414F}"/>
                </a:ext>
              </a:extLst>
            </p:cNvPr>
            <p:cNvSpPr/>
            <p:nvPr/>
          </p:nvSpPr>
          <p:spPr>
            <a:xfrm>
              <a:off x="5446592" y="1759789"/>
              <a:ext cx="702184" cy="6969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D298A5-0F88-4BF1-97CB-0048E96379B6}"/>
                </a:ext>
              </a:extLst>
            </p:cNvPr>
            <p:cNvSpPr/>
            <p:nvPr/>
          </p:nvSpPr>
          <p:spPr>
            <a:xfrm>
              <a:off x="5506739" y="1817319"/>
              <a:ext cx="581891" cy="58189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2</a:t>
              </a: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858F1C-D882-4C57-93B5-3B1AEFBD8D06}"/>
              </a:ext>
            </a:extLst>
          </p:cNvPr>
          <p:cNvGrpSpPr/>
          <p:nvPr/>
        </p:nvGrpSpPr>
        <p:grpSpPr>
          <a:xfrm>
            <a:off x="5441859" y="2456740"/>
            <a:ext cx="702184" cy="696951"/>
            <a:chOff x="5441859" y="2456740"/>
            <a:chExt cx="702184" cy="6969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AE7446-3461-4FA1-9657-59C8B5B4FEC0}"/>
                </a:ext>
              </a:extLst>
            </p:cNvPr>
            <p:cNvSpPr/>
            <p:nvPr/>
          </p:nvSpPr>
          <p:spPr>
            <a:xfrm>
              <a:off x="5441859" y="2456740"/>
              <a:ext cx="702184" cy="6969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DF6973-8F08-48B7-8CA7-D2402CC4B6AF}"/>
                </a:ext>
              </a:extLst>
            </p:cNvPr>
            <p:cNvSpPr/>
            <p:nvPr/>
          </p:nvSpPr>
          <p:spPr>
            <a:xfrm>
              <a:off x="5502006" y="2514270"/>
              <a:ext cx="581891" cy="58189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3</a:t>
              </a: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0073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np.array([[1,2,3],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              [1,2,3]])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a.shape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a.T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81501" y="423527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 = np.transpose( a, (1,0))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print(b)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CAFD3732-2227-4DC4-BF71-A3C63710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전치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F966850D-8262-4E06-A27A-B4F53C39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F3A10C-2205-4817-8E67-4B9EBF79F531}"/>
              </a:ext>
            </a:extLst>
          </p:cNvPr>
          <p:cNvSpPr/>
          <p:nvPr/>
        </p:nvSpPr>
        <p:spPr>
          <a:xfrm>
            <a:off x="8103094" y="1609844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C0FA44-2A47-4C17-A454-F6C40DA061B1}"/>
              </a:ext>
            </a:extLst>
          </p:cNvPr>
          <p:cNvSpPr/>
          <p:nvPr/>
        </p:nvSpPr>
        <p:spPr>
          <a:xfrm>
            <a:off x="5375149" y="196346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7593A-578A-46B4-8870-83B49C1AE5D0}"/>
              </a:ext>
            </a:extLst>
          </p:cNvPr>
          <p:cNvSpPr txBox="1"/>
          <p:nvPr/>
        </p:nvSpPr>
        <p:spPr>
          <a:xfrm>
            <a:off x="5399308" y="301466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CA3E00-BC84-4F44-9528-A5BFD30AC5C0}"/>
              </a:ext>
            </a:extLst>
          </p:cNvPr>
          <p:cNvSpPr txBox="1"/>
          <p:nvPr/>
        </p:nvSpPr>
        <p:spPr>
          <a:xfrm>
            <a:off x="7970241" y="326892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EA5B25-51EB-4B16-9FC8-A167155D6740}"/>
              </a:ext>
            </a:extLst>
          </p:cNvPr>
          <p:cNvSpPr/>
          <p:nvPr/>
        </p:nvSpPr>
        <p:spPr>
          <a:xfrm>
            <a:off x="5428727" y="201882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C71592-D303-483C-9186-92CF1E6C06EF}"/>
              </a:ext>
            </a:extLst>
          </p:cNvPr>
          <p:cNvSpPr/>
          <p:nvPr/>
        </p:nvSpPr>
        <p:spPr>
          <a:xfrm>
            <a:off x="5875211" y="201882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3DAD72-A05D-4D54-AF72-6372E66716C5}"/>
              </a:ext>
            </a:extLst>
          </p:cNvPr>
          <p:cNvSpPr/>
          <p:nvPr/>
        </p:nvSpPr>
        <p:spPr>
          <a:xfrm>
            <a:off x="6321695" y="201882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0C5238-0FAC-4C6D-8D6D-A1AA8890B6D7}"/>
              </a:ext>
            </a:extLst>
          </p:cNvPr>
          <p:cNvSpPr/>
          <p:nvPr/>
        </p:nvSpPr>
        <p:spPr>
          <a:xfrm>
            <a:off x="5375149" y="252067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C2EFE5-6176-487F-B4F1-9CD734595E4F}"/>
              </a:ext>
            </a:extLst>
          </p:cNvPr>
          <p:cNvSpPr/>
          <p:nvPr/>
        </p:nvSpPr>
        <p:spPr>
          <a:xfrm>
            <a:off x="5428727" y="257603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B5B366-92AA-4CB9-8576-EA8CCFC1EBFC}"/>
              </a:ext>
            </a:extLst>
          </p:cNvPr>
          <p:cNvSpPr/>
          <p:nvPr/>
        </p:nvSpPr>
        <p:spPr>
          <a:xfrm>
            <a:off x="5875211" y="257603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FAAB8C-A4F2-423C-AAE0-56ED1F250607}"/>
              </a:ext>
            </a:extLst>
          </p:cNvPr>
          <p:cNvSpPr/>
          <p:nvPr/>
        </p:nvSpPr>
        <p:spPr>
          <a:xfrm>
            <a:off x="6321695" y="257603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0ECA0C2-BF0B-4630-8E3E-0FC7EBC5FA89}"/>
              </a:ext>
            </a:extLst>
          </p:cNvPr>
          <p:cNvSpPr/>
          <p:nvPr/>
        </p:nvSpPr>
        <p:spPr>
          <a:xfrm>
            <a:off x="7185044" y="2251717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A07986-D657-4037-B938-ABD8329C30EF}"/>
              </a:ext>
            </a:extLst>
          </p:cNvPr>
          <p:cNvSpPr/>
          <p:nvPr/>
        </p:nvSpPr>
        <p:spPr>
          <a:xfrm>
            <a:off x="8160109" y="166520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0F00E5-0671-4221-8E52-7839BFDCC4BE}"/>
              </a:ext>
            </a:extLst>
          </p:cNvPr>
          <p:cNvSpPr/>
          <p:nvPr/>
        </p:nvSpPr>
        <p:spPr>
          <a:xfrm>
            <a:off x="8606593" y="166520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B8C2DC-68B0-46B7-8622-28A80B61E44B}"/>
              </a:ext>
            </a:extLst>
          </p:cNvPr>
          <p:cNvSpPr/>
          <p:nvPr/>
        </p:nvSpPr>
        <p:spPr>
          <a:xfrm>
            <a:off x="8103094" y="2162871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4EEC33-02C1-439A-BD7A-F2031DD94591}"/>
              </a:ext>
            </a:extLst>
          </p:cNvPr>
          <p:cNvSpPr/>
          <p:nvPr/>
        </p:nvSpPr>
        <p:spPr>
          <a:xfrm>
            <a:off x="8160109" y="22182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53ED05-2BEC-454D-99BD-D44AF153E52D}"/>
              </a:ext>
            </a:extLst>
          </p:cNvPr>
          <p:cNvSpPr/>
          <p:nvPr/>
        </p:nvSpPr>
        <p:spPr>
          <a:xfrm>
            <a:off x="8606593" y="22182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638F32-D413-43C8-B06D-DA7C2405414E}"/>
              </a:ext>
            </a:extLst>
          </p:cNvPr>
          <p:cNvSpPr/>
          <p:nvPr/>
        </p:nvSpPr>
        <p:spPr>
          <a:xfrm>
            <a:off x="8103094" y="2715898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F094CA7-B274-44E5-9D7A-665E32AA0EA8}"/>
              </a:ext>
            </a:extLst>
          </p:cNvPr>
          <p:cNvSpPr/>
          <p:nvPr/>
        </p:nvSpPr>
        <p:spPr>
          <a:xfrm>
            <a:off x="8160109" y="277126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EB2572-18C0-4D0D-A904-7F6E4594E12C}"/>
              </a:ext>
            </a:extLst>
          </p:cNvPr>
          <p:cNvSpPr/>
          <p:nvPr/>
        </p:nvSpPr>
        <p:spPr>
          <a:xfrm>
            <a:off x="8606593" y="277126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793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1460382" y="1105607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np.array([[1,2],[1,2]])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a.shape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a.T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3592540" y="150116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1505316" y="1151696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1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2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1460381" y="1657304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1505315" y="1703393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1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2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(2,2)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5373837" y="1074217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5418771" y="1120306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1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1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5373836" y="1625914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5418770" y="1672003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2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/>
                  <a:cs typeface="+mn-cs"/>
                </a:rPr>
                <a:t>2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endParaRPr>
            </a:p>
          </p:txBody>
        </p:sp>
      </p:grpSp>
      <p:sp>
        <p:nvSpPr>
          <p:cNvPr id="39" name="Rectangle 10">
            <a:extLst>
              <a:ext uri="{FF2B5EF4-FFF2-40B4-BE49-F238E27FC236}">
                <a16:creationId xmlns:a16="http://schemas.microsoft.com/office/drawing/2014/main" id="{1448FAA8-C3C8-45FB-9E7D-926EFA0E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전치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93782DF7-F79A-4216-857C-41DFA2EE3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</p:spTree>
    <p:extLst>
      <p:ext uri="{BB962C8B-B14F-4D97-AF65-F5344CB8AC3E}">
        <p14:creationId xmlns:p14="http://schemas.microsoft.com/office/powerpoint/2010/main" val="2465906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import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np.array([[1,2,3]]) # (1,3)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 = np.array([[2],[2],[2]]) # (3,1)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c = np.dot(a,b)   # (1,3)(3,1) =&gt; (1,1)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print(c.shape)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c = np.dot(b,a)  # (3,1)(1,3) =&gt; (3,3)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print(c.shape)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print(c) 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.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(1,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3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)(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3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,1)=&gt;(1,1)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=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)(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,3)=&gt;(3,3)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=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.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3*4==4*3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83" name="Rectangle 10">
            <a:extLst>
              <a:ext uri="{FF2B5EF4-FFF2-40B4-BE49-F238E27FC236}">
                <a16:creationId xmlns:a16="http://schemas.microsoft.com/office/drawing/2014/main" id="{D1FE84A1-36F1-46DE-831E-8324839CF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교환법칙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84" name="Rectangle 5">
            <a:extLst>
              <a:ext uri="{FF2B5EF4-FFF2-40B4-BE49-F238E27FC236}">
                <a16:creationId xmlns:a16="http://schemas.microsoft.com/office/drawing/2014/main" id="{B9C4B353-CC35-4494-BA21-E85B0B65C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</p:spTree>
    <p:extLst>
      <p:ext uri="{BB962C8B-B14F-4D97-AF65-F5344CB8AC3E}">
        <p14:creationId xmlns:p14="http://schemas.microsoft.com/office/powerpoint/2010/main" val="4196937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import numpy as np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 = np.array([[1,2,3],[4,5,6]]) # (2,3)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 = np.array([[2],[2],[2]]) # (3,1)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c = np.dot(a,b)   # (2,3)(3,1) =&gt; (2,1)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print(c.shape) 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c = np.dot(b,a)  # (3,1)(2,3)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print(c.shape) 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55695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61232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61232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61232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.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(2,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3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)(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3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,1)=&gt;(2,1)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=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)(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2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,3)=&gt;(3,3)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b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a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.</a:t>
            </a: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10345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15881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15881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15881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0">
            <a:extLst>
              <a:ext uri="{FF2B5EF4-FFF2-40B4-BE49-F238E27FC236}">
                <a16:creationId xmlns:a16="http://schemas.microsoft.com/office/drawing/2014/main" id="{82AFB393-1626-4AD6-8017-5EF8072D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행렬의 교환법칙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A0F11513-497B-423B-9EA9-9F580E1DD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연산</a:t>
            </a:r>
          </a:p>
        </p:txBody>
      </p:sp>
    </p:spTree>
    <p:extLst>
      <p:ext uri="{BB962C8B-B14F-4D97-AF65-F5344CB8AC3E}">
        <p14:creationId xmlns:p14="http://schemas.microsoft.com/office/powerpoint/2010/main" val="3501251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325351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325351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11667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69149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659813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659813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992435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31028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310285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1054521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1054521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35306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306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365808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(364,30)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구현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DF4D4-0681-42AC-8455-75EE0EBBC6BF}"/>
              </a:ext>
            </a:extLst>
          </p:cNvPr>
          <p:cNvSpPr txBox="1"/>
          <p:nvPr/>
        </p:nvSpPr>
        <p:spPr>
          <a:xfrm>
            <a:off x="1616015" y="1063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1443915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220494" y="1468652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stCxn id="93" idx="3"/>
            <a:endCxn id="82" idx="2"/>
          </p:cNvCxnSpPr>
          <p:nvPr/>
        </p:nvCxnSpPr>
        <p:spPr>
          <a:xfrm flipV="1">
            <a:off x="2955983" y="5760106"/>
            <a:ext cx="658576" cy="1313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824537" y="5634742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56D2216F-D556-4E9C-8BD7-3F3FD7B0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74489" y="1204271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00683" y="3993048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3" y="3993048"/>
                <a:ext cx="954107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F5CB74D4-3355-4ED0-926A-59FA1250F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37215339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5FECEB48-634F-497B-91EB-4EA46BDE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643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2000" noProof="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편향</a:t>
                </a: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64345" cy="400110"/>
              </a:xfrm>
              <a:prstGeom prst="rect">
                <a:avLst/>
              </a:prstGeom>
              <a:blipFill>
                <a:blip r:embed="rId17"/>
                <a:stretch>
                  <a:fillRect l="-1464" t="-9231" r="-732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C67319-4B33-493A-B1CD-36B21CC1146D}"/>
              </a:ext>
            </a:extLst>
          </p:cNvPr>
          <p:cNvSpPr/>
          <p:nvPr/>
        </p:nvSpPr>
        <p:spPr>
          <a:xfrm>
            <a:off x="4643911" y="183352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142219-C04F-455F-A8A8-4300154D8F62}"/>
              </a:ext>
            </a:extLst>
          </p:cNvPr>
          <p:cNvSpPr/>
          <p:nvPr/>
        </p:nvSpPr>
        <p:spPr>
          <a:xfrm>
            <a:off x="4643911" y="2064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DB3E884-35A2-4083-B099-7ACDEF6B580D}"/>
              </a:ext>
            </a:extLst>
          </p:cNvPr>
          <p:cNvSpPr/>
          <p:nvPr/>
        </p:nvSpPr>
        <p:spPr>
          <a:xfrm>
            <a:off x="4643911" y="229519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7970C05-48A2-43C8-9A51-40F23A2B4060}"/>
              </a:ext>
            </a:extLst>
          </p:cNvPr>
          <p:cNvSpPr/>
          <p:nvPr/>
        </p:nvSpPr>
        <p:spPr>
          <a:xfrm>
            <a:off x="4643911" y="252603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A8441E-B822-405C-BADC-31BB4F788D52}"/>
              </a:ext>
            </a:extLst>
          </p:cNvPr>
          <p:cNvSpPr/>
          <p:nvPr/>
        </p:nvSpPr>
        <p:spPr>
          <a:xfrm>
            <a:off x="4643911" y="275687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441B1A-A0A2-453A-8639-B7D3215B7431}"/>
              </a:ext>
            </a:extLst>
          </p:cNvPr>
          <p:cNvSpPr/>
          <p:nvPr/>
        </p:nvSpPr>
        <p:spPr>
          <a:xfrm>
            <a:off x="5338882" y="23036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957B6C-E27A-4EBC-A6BC-865776A140AA}"/>
                  </a:ext>
                </a:extLst>
              </p:cNvPr>
              <p:cNvSpPr txBox="1"/>
              <p:nvPr/>
            </p:nvSpPr>
            <p:spPr>
              <a:xfrm>
                <a:off x="4941450" y="2210711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957B6C-E27A-4EBC-A6BC-865776A1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50" y="2210711"/>
                <a:ext cx="295262" cy="369332"/>
              </a:xfrm>
              <a:prstGeom prst="rect">
                <a:avLst/>
              </a:prstGeom>
              <a:blipFill>
                <a:blip r:embed="rId23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직사각형 72">
            <a:extLst>
              <a:ext uri="{FF2B5EF4-FFF2-40B4-BE49-F238E27FC236}">
                <a16:creationId xmlns:a16="http://schemas.microsoft.com/office/drawing/2014/main" id="{68A4EA2F-98F7-4618-870F-C23BE5ABE680}"/>
              </a:ext>
            </a:extLst>
          </p:cNvPr>
          <p:cNvSpPr/>
          <p:nvPr/>
        </p:nvSpPr>
        <p:spPr>
          <a:xfrm>
            <a:off x="5338882" y="183352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FA7CCC-4436-48BB-A8A1-EA5891E57B89}"/>
              </a:ext>
            </a:extLst>
          </p:cNvPr>
          <p:cNvSpPr/>
          <p:nvPr/>
        </p:nvSpPr>
        <p:spPr>
          <a:xfrm>
            <a:off x="5338882" y="207283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726037-3FC4-4E92-8308-06C9EFDBD17A}"/>
              </a:ext>
            </a:extLst>
          </p:cNvPr>
          <p:cNvSpPr/>
          <p:nvPr/>
        </p:nvSpPr>
        <p:spPr>
          <a:xfrm>
            <a:off x="5338882" y="253587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E280EE-0B7E-4671-A619-A141D7034FA6}"/>
              </a:ext>
            </a:extLst>
          </p:cNvPr>
          <p:cNvSpPr/>
          <p:nvPr/>
        </p:nvSpPr>
        <p:spPr>
          <a:xfrm>
            <a:off x="5338882" y="276807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E82902D-4B5A-4B8E-B6EB-C8A4A6B125CB}"/>
              </a:ext>
            </a:extLst>
          </p:cNvPr>
          <p:cNvSpPr/>
          <p:nvPr/>
        </p:nvSpPr>
        <p:spPr>
          <a:xfrm>
            <a:off x="5914195" y="23036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25EFC6-1F3B-436E-86FF-74A59D280373}"/>
              </a:ext>
            </a:extLst>
          </p:cNvPr>
          <p:cNvSpPr/>
          <p:nvPr/>
        </p:nvSpPr>
        <p:spPr>
          <a:xfrm>
            <a:off x="5914195" y="183352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4721564-2798-4A7B-890E-7B294E504849}"/>
              </a:ext>
            </a:extLst>
          </p:cNvPr>
          <p:cNvSpPr/>
          <p:nvPr/>
        </p:nvSpPr>
        <p:spPr>
          <a:xfrm>
            <a:off x="5914195" y="207283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EC1AB48-FA1E-406D-9396-F8371B8DB36B}"/>
              </a:ext>
            </a:extLst>
          </p:cNvPr>
          <p:cNvSpPr/>
          <p:nvPr/>
        </p:nvSpPr>
        <p:spPr>
          <a:xfrm>
            <a:off x="5914195" y="253587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CA5CA69-0813-4B11-B5FB-F5B7E4781713}"/>
              </a:ext>
            </a:extLst>
          </p:cNvPr>
          <p:cNvSpPr/>
          <p:nvPr/>
        </p:nvSpPr>
        <p:spPr>
          <a:xfrm>
            <a:off x="5914195" y="276807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810907-5043-4A9F-AAB5-66BF30F84985}"/>
                  </a:ext>
                </a:extLst>
              </p:cNvPr>
              <p:cNvSpPr txBox="1"/>
              <p:nvPr/>
            </p:nvSpPr>
            <p:spPr>
              <a:xfrm>
                <a:off x="5572709" y="2230191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810907-5043-4A9F-AAB5-66BF30F84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09" y="2230191"/>
                <a:ext cx="295262" cy="369332"/>
              </a:xfrm>
              <a:prstGeom prst="rect">
                <a:avLst/>
              </a:prstGeom>
              <a:blipFill>
                <a:blip r:embed="rId24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4D238D5A-5AD2-4980-81E4-ABA64FB38403}"/>
              </a:ext>
            </a:extLst>
          </p:cNvPr>
          <p:cNvSpPr/>
          <p:nvPr/>
        </p:nvSpPr>
        <p:spPr>
          <a:xfrm>
            <a:off x="5236712" y="1829843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63E964-32E1-4BBE-9584-7EE001F78737}"/>
                  </a:ext>
                </a:extLst>
              </p:cNvPr>
              <p:cNvSpPr txBox="1"/>
              <p:nvPr/>
            </p:nvSpPr>
            <p:spPr>
              <a:xfrm>
                <a:off x="4299950" y="304526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063E964-32E1-4BBE-9584-7EE001F78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3045264"/>
                <a:ext cx="811441" cy="307777"/>
              </a:xfrm>
              <a:prstGeom prst="rect">
                <a:avLst/>
              </a:prstGeom>
              <a:blipFill>
                <a:blip r:embed="rId2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9028F03-164C-4EFD-95A1-A9E664CB3BF6}"/>
                  </a:ext>
                </a:extLst>
              </p:cNvPr>
              <p:cNvSpPr txBox="1"/>
              <p:nvPr/>
            </p:nvSpPr>
            <p:spPr>
              <a:xfrm>
                <a:off x="5013801" y="304526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9028F03-164C-4EFD-95A1-A9E664CB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01" y="3045264"/>
                <a:ext cx="811441" cy="307777"/>
              </a:xfrm>
              <a:prstGeom prst="rect">
                <a:avLst/>
              </a:prstGeom>
              <a:blipFill>
                <a:blip r:embed="rId2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25080579-91A7-427A-9161-64418FFBEE05}"/>
              </a:ext>
            </a:extLst>
          </p:cNvPr>
          <p:cNvSpPr/>
          <p:nvPr/>
        </p:nvSpPr>
        <p:spPr>
          <a:xfrm>
            <a:off x="9326619" y="4896265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A52FE1-6C03-4321-9A4F-D4B891B39B74}"/>
              </a:ext>
            </a:extLst>
          </p:cNvPr>
          <p:cNvSpPr/>
          <p:nvPr/>
        </p:nvSpPr>
        <p:spPr>
          <a:xfrm>
            <a:off x="8993262" y="535011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63FEB13-2868-4175-BACC-41E63295D089}"/>
              </a:ext>
            </a:extLst>
          </p:cNvPr>
          <p:cNvSpPr/>
          <p:nvPr/>
        </p:nvSpPr>
        <p:spPr>
          <a:xfrm>
            <a:off x="8993262" y="487995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289F74-CA2F-4D2D-89E3-ED8B7679ECE5}"/>
              </a:ext>
            </a:extLst>
          </p:cNvPr>
          <p:cNvSpPr/>
          <p:nvPr/>
        </p:nvSpPr>
        <p:spPr>
          <a:xfrm>
            <a:off x="8993262" y="511927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A3D9535-D43E-44CE-82AA-4473954FA4C2}"/>
              </a:ext>
            </a:extLst>
          </p:cNvPr>
          <p:cNvSpPr/>
          <p:nvPr/>
        </p:nvSpPr>
        <p:spPr>
          <a:xfrm>
            <a:off x="8993262" y="558231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492AA28-6F91-4DC1-84A3-A3CB12D06CBF}"/>
              </a:ext>
            </a:extLst>
          </p:cNvPr>
          <p:cNvSpPr/>
          <p:nvPr/>
        </p:nvSpPr>
        <p:spPr>
          <a:xfrm>
            <a:off x="8993262" y="581450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8C3262-A20F-4115-A086-90A432815012}"/>
              </a:ext>
            </a:extLst>
          </p:cNvPr>
          <p:cNvSpPr/>
          <p:nvPr/>
        </p:nvSpPr>
        <p:spPr>
          <a:xfrm>
            <a:off x="8993262" y="622407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120575-8740-456F-9BBD-193219E39EB8}"/>
              </a:ext>
            </a:extLst>
          </p:cNvPr>
          <p:cNvSpPr txBox="1"/>
          <p:nvPr/>
        </p:nvSpPr>
        <p:spPr>
          <a:xfrm>
            <a:off x="465791" y="5966454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17822FA8-3404-4529-B93C-619763DBD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21096-A415-4D6E-8865-E9EA5A16866E}"/>
              </a:ext>
            </a:extLst>
          </p:cNvPr>
          <p:cNvSpPr txBox="1"/>
          <p:nvPr/>
        </p:nvSpPr>
        <p:spPr>
          <a:xfrm>
            <a:off x="6511940" y="1829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178F7F0E-2EB3-4C34-82DE-2B6099BCD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AFB73D-6554-4F50-B1D2-E99599073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1330724" y="423145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3314173" y="453667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9F6E21-927E-46F6-AC4D-A5E970D957D0}"/>
              </a:ext>
            </a:extLst>
          </p:cNvPr>
          <p:cNvSpPr txBox="1"/>
          <p:nvPr/>
        </p:nvSpPr>
        <p:spPr>
          <a:xfrm>
            <a:off x="3180312" y="339466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4B21D2D2-8C13-4317-8CEF-1058DF5C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294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편향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29400" cy="400110"/>
              </a:xfrm>
              <a:prstGeom prst="rect">
                <a:avLst/>
              </a:prstGeom>
              <a:blipFill>
                <a:blip r:embed="rId3"/>
                <a:stretch>
                  <a:fillRect l="-1475" t="-9231" r="-73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88659" y="1976115"/>
                <a:ext cx="998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np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sum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err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to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hidden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axis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=0)/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chemeClr val="tx1"/>
                        </a:solidFill>
                        <a:latin typeface="Consolas" panose="020B0609020204030204" pitchFamily="49" charset="0"/>
                      </a:rPr>
                      <m:t>;</m:t>
                    </m:r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59" y="1976115"/>
                <a:ext cx="9982526" cy="680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(m,2)=&gt;(2,)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2"/>
            <a:endCxn id="53" idx="3"/>
          </p:cNvCxnSpPr>
          <p:nvPr/>
        </p:nvCxnSpPr>
        <p:spPr>
          <a:xfrm rot="5400000">
            <a:off x="2959158" y="4761052"/>
            <a:ext cx="314211" cy="130789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Rectangle 5">
            <a:extLst>
              <a:ext uri="{FF2B5EF4-FFF2-40B4-BE49-F238E27FC236}">
                <a16:creationId xmlns:a16="http://schemas.microsoft.com/office/drawing/2014/main" id="{4ABE0E34-A651-4CAB-9D61-4E426152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</p:spTree>
    <p:extLst>
      <p:ext uri="{BB962C8B-B14F-4D97-AF65-F5344CB8AC3E}">
        <p14:creationId xmlns:p14="http://schemas.microsoft.com/office/powerpoint/2010/main" val="3695638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96295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03277" y="4914037"/>
            <a:ext cx="630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496416" y="4458839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A1392-F97E-469B-A50D-CABFBAE27EB7}"/>
              </a:ext>
            </a:extLst>
          </p:cNvPr>
          <p:cNvSpPr txBox="1"/>
          <p:nvPr/>
        </p:nvSpPr>
        <p:spPr>
          <a:xfrm>
            <a:off x="701615" y="1063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하강법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1905540" y="3375504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1905540" y="4227331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1905540" y="5059670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8" y="4223163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43" y="4166970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9459" y="317964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4341" y="4196018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4341" y="5032723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492199" y="366883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492199" y="452499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492199" y="5355546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044755" y="3501404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050528" y="433374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050528" y="518372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753032" y="3394993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753032" y="4227331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753032" y="5095656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1833" y="3243545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1833" y="4196018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946" y="5059621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339691" y="3688323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339691" y="452499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339691" y="5355546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7898020" y="3501404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7898020" y="433374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7898020" y="518372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622014" y="346552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607816" y="443366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622015" y="519212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300515" y="348831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328725" y="442923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344809" y="521491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D11FD-62D6-4C63-B460-145AE02B0C11}"/>
              </a:ext>
            </a:extLst>
          </p:cNvPr>
          <p:cNvSpPr txBox="1"/>
          <p:nvPr/>
        </p:nvSpPr>
        <p:spPr>
          <a:xfrm>
            <a:off x="563592" y="9776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3157518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1071755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315790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315790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966769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341017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715265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4516" y="3854172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4516" y="4300549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0294" y="4778484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8432" y="4300549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961371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335619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709867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4996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479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915346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326162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326162"/>
                <a:ext cx="1507399" cy="369332"/>
              </a:xfrm>
              <a:prstGeom prst="rect">
                <a:avLst/>
              </a:prstGeom>
              <a:blipFill>
                <a:blip r:embed="rId11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59169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31226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5168887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349615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729941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717578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725695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79201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882987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다중분류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41387224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케라스에 대하여</a:t>
            </a:r>
          </a:p>
        </p:txBody>
      </p:sp>
    </p:spTree>
    <p:extLst>
      <p:ext uri="{BB962C8B-B14F-4D97-AF65-F5344CB8AC3E}">
        <p14:creationId xmlns:p14="http://schemas.microsoft.com/office/powerpoint/2010/main" val="25264223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4759950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순차 모델</a:t>
            </a:r>
          </a:p>
        </p:txBody>
      </p:sp>
    </p:spTree>
    <p:extLst>
      <p:ext uri="{BB962C8B-B14F-4D97-AF65-F5344CB8AC3E}">
        <p14:creationId xmlns:p14="http://schemas.microsoft.com/office/powerpoint/2010/main" val="23313069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3690913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함수형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79795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40659768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훈련 및 평가</a:t>
            </a:r>
          </a:p>
        </p:txBody>
      </p:sp>
    </p:spTree>
    <p:extLst>
      <p:ext uri="{BB962C8B-B14F-4D97-AF65-F5344CB8AC3E}">
        <p14:creationId xmlns:p14="http://schemas.microsoft.com/office/powerpoint/2010/main" val="32160342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256152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사용자 정의 레이어 및 모델</a:t>
            </a:r>
          </a:p>
        </p:txBody>
      </p:sp>
    </p:spTree>
    <p:extLst>
      <p:ext uri="{BB962C8B-B14F-4D97-AF65-F5344CB8AC3E}">
        <p14:creationId xmlns:p14="http://schemas.microsoft.com/office/powerpoint/2010/main" val="9409842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4558411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저장 및 직렬화</a:t>
            </a:r>
          </a:p>
        </p:txBody>
      </p:sp>
    </p:spTree>
    <p:extLst>
      <p:ext uri="{BB962C8B-B14F-4D97-AF65-F5344CB8AC3E}">
        <p14:creationId xmlns:p14="http://schemas.microsoft.com/office/powerpoint/2010/main" val="6842292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49351" y="6063807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케라스에 대하여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순차 모델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함수형 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훈련 및 평가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 정의 레이어 및 모델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저장 및 직렬화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전처리 레이어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케라스 문법</a:t>
            </a:r>
          </a:p>
        </p:txBody>
      </p:sp>
    </p:spTree>
    <p:extLst>
      <p:ext uri="{BB962C8B-B14F-4D97-AF65-F5344CB8AC3E}">
        <p14:creationId xmlns:p14="http://schemas.microsoft.com/office/powerpoint/2010/main" val="10754026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2999B-CDE5-40D9-BEC5-14AAAE5DDC38}"/>
              </a:ext>
            </a:extLst>
          </p:cNvPr>
          <p:cNvSpPr txBox="1"/>
          <p:nvPr/>
        </p:nvSpPr>
        <p:spPr>
          <a:xfrm>
            <a:off x="471577" y="1081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6DE603C-9A8D-4BEB-ACFA-DB388DC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전처리 레이어</a:t>
            </a:r>
          </a:p>
        </p:txBody>
      </p:sp>
    </p:spTree>
    <p:extLst>
      <p:ext uri="{BB962C8B-B14F-4D97-AF65-F5344CB8AC3E}">
        <p14:creationId xmlns:p14="http://schemas.microsoft.com/office/powerpoint/2010/main" val="41793356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448229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Out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733731" y="3405292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7AE592-9AE3-467A-A666-96D83EA67156}"/>
              </a:ext>
            </a:extLst>
          </p:cNvPr>
          <p:cNvGrpSpPr/>
          <p:nvPr/>
        </p:nvGrpSpPr>
        <p:grpSpPr>
          <a:xfrm>
            <a:off x="1441652" y="3019830"/>
            <a:ext cx="2644157" cy="308783"/>
            <a:chOff x="1441652" y="3019830"/>
            <a:chExt cx="2644157" cy="30878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834B26C-AD63-4951-A8A2-C967692BFD03}"/>
                </a:ext>
              </a:extLst>
            </p:cNvPr>
            <p:cNvSpPr/>
            <p:nvPr/>
          </p:nvSpPr>
          <p:spPr>
            <a:xfrm>
              <a:off x="1663048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BE12D3-5B0F-4009-B8B5-D45A9480FC16}"/>
                </a:ext>
              </a:extLst>
            </p:cNvPr>
            <p:cNvSpPr/>
            <p:nvPr/>
          </p:nvSpPr>
          <p:spPr>
            <a:xfrm>
              <a:off x="1932244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36BFE8-CF1B-4918-A1CA-66FF199E8173}"/>
                </a:ext>
              </a:extLst>
            </p:cNvPr>
            <p:cNvSpPr/>
            <p:nvPr/>
          </p:nvSpPr>
          <p:spPr>
            <a:xfrm>
              <a:off x="2201440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14D783F-279A-439C-8281-D6BEAA7118DA}"/>
                </a:ext>
              </a:extLst>
            </p:cNvPr>
            <p:cNvSpPr/>
            <p:nvPr/>
          </p:nvSpPr>
          <p:spPr>
            <a:xfrm>
              <a:off x="2470635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B00FD7A-2557-489E-992E-2E0DF9CC94A6}"/>
                </a:ext>
              </a:extLst>
            </p:cNvPr>
            <p:cNvSpPr/>
            <p:nvPr/>
          </p:nvSpPr>
          <p:spPr>
            <a:xfrm>
              <a:off x="2739831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E08EC36-BAB7-4828-8A5F-6C9507D4DF43}"/>
                </a:ext>
              </a:extLst>
            </p:cNvPr>
            <p:cNvSpPr/>
            <p:nvPr/>
          </p:nvSpPr>
          <p:spPr>
            <a:xfrm>
              <a:off x="3009026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BB5E27D-527C-41CC-8B43-D8288C3112B4}"/>
                </a:ext>
              </a:extLst>
            </p:cNvPr>
            <p:cNvSpPr/>
            <p:nvPr/>
          </p:nvSpPr>
          <p:spPr>
            <a:xfrm>
              <a:off x="3278222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D0EAEDE-88E9-4095-A325-8AA269741D4A}"/>
                </a:ext>
              </a:extLst>
            </p:cNvPr>
            <p:cNvSpPr/>
            <p:nvPr/>
          </p:nvSpPr>
          <p:spPr>
            <a:xfrm>
              <a:off x="3547417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C2EFB4F-D188-4CF3-AAC7-29CFE5A346FC}"/>
                </a:ext>
              </a:extLst>
            </p:cNvPr>
            <p:cNvSpPr/>
            <p:nvPr/>
          </p:nvSpPr>
          <p:spPr>
            <a:xfrm>
              <a:off x="3816613" y="3019830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79D3684-8112-4657-BFDA-986A03001EAB}"/>
                </a:ext>
              </a:extLst>
            </p:cNvPr>
            <p:cNvSpPr txBox="1"/>
            <p:nvPr/>
          </p:nvSpPr>
          <p:spPr>
            <a:xfrm>
              <a:off x="1441652" y="3056390"/>
              <a:ext cx="2535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CCC2D-94FE-4F41-92E6-506F2C4164B6}"/>
              </a:ext>
            </a:extLst>
          </p:cNvPr>
          <p:cNvGrpSpPr/>
          <p:nvPr/>
        </p:nvGrpSpPr>
        <p:grpSpPr>
          <a:xfrm>
            <a:off x="1336601" y="3405650"/>
            <a:ext cx="1403230" cy="308783"/>
            <a:chOff x="1336601" y="3391953"/>
            <a:chExt cx="1403230" cy="30878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BA470C6-297A-4C41-87CE-354718B32482}"/>
                </a:ext>
              </a:extLst>
            </p:cNvPr>
            <p:cNvSpPr/>
            <p:nvPr/>
          </p:nvSpPr>
          <p:spPr>
            <a:xfrm>
              <a:off x="1663048" y="3391953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C5EA26-2C23-4CA2-80AE-BE2E7BA19A1F}"/>
                </a:ext>
              </a:extLst>
            </p:cNvPr>
            <p:cNvSpPr/>
            <p:nvPr/>
          </p:nvSpPr>
          <p:spPr>
            <a:xfrm>
              <a:off x="1932244" y="3391953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50BA61A-42F3-48AC-88FD-FB4DB97374F0}"/>
                </a:ext>
              </a:extLst>
            </p:cNvPr>
            <p:cNvSpPr/>
            <p:nvPr/>
          </p:nvSpPr>
          <p:spPr>
            <a:xfrm>
              <a:off x="2201440" y="3391953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029705E-570B-4510-A33F-F21603003D23}"/>
                </a:ext>
              </a:extLst>
            </p:cNvPr>
            <p:cNvSpPr/>
            <p:nvPr/>
          </p:nvSpPr>
          <p:spPr>
            <a:xfrm>
              <a:off x="2470635" y="3391953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78603EE-DC0A-49A9-826B-383533B73E34}"/>
                    </a:ext>
                  </a:extLst>
                </p:cNvPr>
                <p:cNvSpPr txBox="1"/>
                <p:nvPr/>
              </p:nvSpPr>
              <p:spPr>
                <a:xfrm>
                  <a:off x="1336601" y="3439126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78603EE-DC0A-49A9-826B-383533B73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601" y="3439126"/>
                  <a:ext cx="33624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1CDCFA-47B6-424C-BE73-E67D37CC65C2}"/>
              </a:ext>
            </a:extLst>
          </p:cNvPr>
          <p:cNvGrpSpPr/>
          <p:nvPr/>
        </p:nvGrpSpPr>
        <p:grpSpPr>
          <a:xfrm>
            <a:off x="1599098" y="3791470"/>
            <a:ext cx="1409929" cy="313233"/>
            <a:chOff x="1599098" y="3759626"/>
            <a:chExt cx="1409929" cy="31323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E72AB3C-CF30-46AF-BE26-5E89AF6BC47C}"/>
                </a:ext>
              </a:extLst>
            </p:cNvPr>
            <p:cNvSpPr/>
            <p:nvPr/>
          </p:nvSpPr>
          <p:spPr>
            <a:xfrm>
              <a:off x="1932244" y="3759626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B976457-1E37-4AC3-80C3-D852FFC1F331}"/>
                </a:ext>
              </a:extLst>
            </p:cNvPr>
            <p:cNvSpPr/>
            <p:nvPr/>
          </p:nvSpPr>
          <p:spPr>
            <a:xfrm>
              <a:off x="2201440" y="3759626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A35A7C7-AFF5-4EDE-A1B5-22D319977A98}"/>
                </a:ext>
              </a:extLst>
            </p:cNvPr>
            <p:cNvSpPr/>
            <p:nvPr/>
          </p:nvSpPr>
          <p:spPr>
            <a:xfrm>
              <a:off x="2470635" y="3759626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8DD1F98-DF35-497D-97EE-78D6D526918B}"/>
                </a:ext>
              </a:extLst>
            </p:cNvPr>
            <p:cNvSpPr/>
            <p:nvPr/>
          </p:nvSpPr>
          <p:spPr>
            <a:xfrm>
              <a:off x="2739831" y="3759626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B71BE901-4A15-4721-B6C2-02CE29BEDDEA}"/>
                    </a:ext>
                  </a:extLst>
                </p:cNvPr>
                <p:cNvSpPr txBox="1"/>
                <p:nvPr/>
              </p:nvSpPr>
              <p:spPr>
                <a:xfrm>
                  <a:off x="1599098" y="3811249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B71BE901-4A15-4721-B6C2-02CE29BED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9098" y="3811249"/>
                  <a:ext cx="33624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9D3329-E450-41B3-A37A-D2AB0B8EC6A1}"/>
              </a:ext>
            </a:extLst>
          </p:cNvPr>
          <p:cNvGrpSpPr/>
          <p:nvPr/>
        </p:nvGrpSpPr>
        <p:grpSpPr>
          <a:xfrm>
            <a:off x="1888655" y="4181740"/>
            <a:ext cx="1389567" cy="313233"/>
            <a:chOff x="1888655" y="4127299"/>
            <a:chExt cx="1389567" cy="313233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55A268D-C46D-4AA7-A0FF-CC67449F7605}"/>
                </a:ext>
              </a:extLst>
            </p:cNvPr>
            <p:cNvSpPr/>
            <p:nvPr/>
          </p:nvSpPr>
          <p:spPr>
            <a:xfrm>
              <a:off x="2201440" y="4127299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82B3FF4-83F5-4B36-B35C-38608D943D32}"/>
                </a:ext>
              </a:extLst>
            </p:cNvPr>
            <p:cNvSpPr/>
            <p:nvPr/>
          </p:nvSpPr>
          <p:spPr>
            <a:xfrm>
              <a:off x="2470635" y="4127299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2508201-C5D0-420C-B8BE-BB6B7ECF3195}"/>
                </a:ext>
              </a:extLst>
            </p:cNvPr>
            <p:cNvSpPr/>
            <p:nvPr/>
          </p:nvSpPr>
          <p:spPr>
            <a:xfrm>
              <a:off x="2739831" y="4127299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8ED54E5-28F0-407D-9466-2DF6648C0B5C}"/>
                </a:ext>
              </a:extLst>
            </p:cNvPr>
            <p:cNvSpPr/>
            <p:nvPr/>
          </p:nvSpPr>
          <p:spPr>
            <a:xfrm>
              <a:off x="3009026" y="4127299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4F860B-0E36-4769-B83E-5D0A0C4347F4}"/>
                    </a:ext>
                  </a:extLst>
                </p:cNvPr>
                <p:cNvSpPr txBox="1"/>
                <p:nvPr/>
              </p:nvSpPr>
              <p:spPr>
                <a:xfrm>
                  <a:off x="1888655" y="4178922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E4F860B-0E36-4769-B83E-5D0A0C434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655" y="4178922"/>
                  <a:ext cx="33624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7646CA-50CE-4A6B-B2BB-7127B1CEB76D}"/>
              </a:ext>
            </a:extLst>
          </p:cNvPr>
          <p:cNvGrpSpPr/>
          <p:nvPr/>
        </p:nvGrpSpPr>
        <p:grpSpPr>
          <a:xfrm>
            <a:off x="2151589" y="4572010"/>
            <a:ext cx="1389567" cy="313233"/>
            <a:chOff x="2151589" y="4505772"/>
            <a:chExt cx="1389567" cy="313233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746B7FE-5F03-44FD-9CCC-2DABD74AFA77}"/>
                </a:ext>
              </a:extLst>
            </p:cNvPr>
            <p:cNvSpPr/>
            <p:nvPr/>
          </p:nvSpPr>
          <p:spPr>
            <a:xfrm>
              <a:off x="2464374" y="4505772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C355B4C-E0E6-49E2-B44D-3D133C5C16DF}"/>
                </a:ext>
              </a:extLst>
            </p:cNvPr>
            <p:cNvSpPr/>
            <p:nvPr/>
          </p:nvSpPr>
          <p:spPr>
            <a:xfrm>
              <a:off x="2733569" y="4505772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BA6B41E-3EA7-46F0-8DDA-930D5A5FA2B7}"/>
                </a:ext>
              </a:extLst>
            </p:cNvPr>
            <p:cNvSpPr/>
            <p:nvPr/>
          </p:nvSpPr>
          <p:spPr>
            <a:xfrm>
              <a:off x="3002765" y="4505772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91B0D6-D20A-4712-BCDF-25D07BAF8787}"/>
                </a:ext>
              </a:extLst>
            </p:cNvPr>
            <p:cNvSpPr/>
            <p:nvPr/>
          </p:nvSpPr>
          <p:spPr>
            <a:xfrm>
              <a:off x="3271960" y="4505772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5A960C1-2DAF-4998-A484-CBD02D52F8F7}"/>
                    </a:ext>
                  </a:extLst>
                </p:cNvPr>
                <p:cNvSpPr txBox="1"/>
                <p:nvPr/>
              </p:nvSpPr>
              <p:spPr>
                <a:xfrm>
                  <a:off x="2151589" y="4557395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5A960C1-2DAF-4998-A484-CBD02D52F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589" y="4557395"/>
                  <a:ext cx="33624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CFB823-AB0D-4D81-8765-D881212ACAA7}"/>
              </a:ext>
            </a:extLst>
          </p:cNvPr>
          <p:cNvGrpSpPr/>
          <p:nvPr/>
        </p:nvGrpSpPr>
        <p:grpSpPr>
          <a:xfrm>
            <a:off x="2427335" y="4962280"/>
            <a:ext cx="1389567" cy="313233"/>
            <a:chOff x="2427335" y="4921535"/>
            <a:chExt cx="1389567" cy="31323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5B9CB7-609D-44E6-84D3-F9F7153AC660}"/>
                </a:ext>
              </a:extLst>
            </p:cNvPr>
            <p:cNvSpPr/>
            <p:nvPr/>
          </p:nvSpPr>
          <p:spPr>
            <a:xfrm>
              <a:off x="2740120" y="4921535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E83F272-E004-45AB-ADBF-A4621503CFD8}"/>
                </a:ext>
              </a:extLst>
            </p:cNvPr>
            <p:cNvSpPr/>
            <p:nvPr/>
          </p:nvSpPr>
          <p:spPr>
            <a:xfrm>
              <a:off x="3009315" y="4921535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872F82-2084-4EC6-8D69-9593634609E8}"/>
                </a:ext>
              </a:extLst>
            </p:cNvPr>
            <p:cNvSpPr/>
            <p:nvPr/>
          </p:nvSpPr>
          <p:spPr>
            <a:xfrm>
              <a:off x="3278511" y="4921535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DC862F-708A-4CDB-B904-6BFB9A05CA59}"/>
                </a:ext>
              </a:extLst>
            </p:cNvPr>
            <p:cNvSpPr/>
            <p:nvPr/>
          </p:nvSpPr>
          <p:spPr>
            <a:xfrm>
              <a:off x="3547706" y="4921535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F8F2D2-E010-417B-B273-525ADE317F52}"/>
                    </a:ext>
                  </a:extLst>
                </p:cNvPr>
                <p:cNvSpPr txBox="1"/>
                <p:nvPr/>
              </p:nvSpPr>
              <p:spPr>
                <a:xfrm>
                  <a:off x="2427335" y="4973158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F8F2D2-E010-417B-B273-525ADE317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335" y="4973158"/>
                  <a:ext cx="33624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203199-84FE-45DF-9B14-346D8114DD87}"/>
              </a:ext>
            </a:extLst>
          </p:cNvPr>
          <p:cNvGrpSpPr/>
          <p:nvPr/>
        </p:nvGrpSpPr>
        <p:grpSpPr>
          <a:xfrm>
            <a:off x="2689979" y="5352548"/>
            <a:ext cx="1389567" cy="313233"/>
            <a:chOff x="2689979" y="5352548"/>
            <a:chExt cx="1389567" cy="31323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3CD307F-4242-47C6-AD7A-80A2BD56B08C}"/>
                </a:ext>
              </a:extLst>
            </p:cNvPr>
            <p:cNvSpPr/>
            <p:nvPr/>
          </p:nvSpPr>
          <p:spPr>
            <a:xfrm>
              <a:off x="3002764" y="5352548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B8721B4-9985-4AA8-BEAF-09D12619D3BB}"/>
                </a:ext>
              </a:extLst>
            </p:cNvPr>
            <p:cNvSpPr/>
            <p:nvPr/>
          </p:nvSpPr>
          <p:spPr>
            <a:xfrm>
              <a:off x="3271959" y="5352548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A53FB5B-B656-4C24-80C8-84E3D3A7CD3D}"/>
                </a:ext>
              </a:extLst>
            </p:cNvPr>
            <p:cNvSpPr/>
            <p:nvPr/>
          </p:nvSpPr>
          <p:spPr>
            <a:xfrm>
              <a:off x="3541155" y="5352548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256EE4-1E79-4CC6-910E-FD5B46DDB2DD}"/>
                </a:ext>
              </a:extLst>
            </p:cNvPr>
            <p:cNvSpPr/>
            <p:nvPr/>
          </p:nvSpPr>
          <p:spPr>
            <a:xfrm>
              <a:off x="3810350" y="5352548"/>
              <a:ext cx="269196" cy="308783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9ABC658-88F3-42FD-AFE1-E81538B15E5E}"/>
                    </a:ext>
                  </a:extLst>
                </p:cNvPr>
                <p:cNvSpPr txBox="1"/>
                <p:nvPr/>
              </p:nvSpPr>
              <p:spPr>
                <a:xfrm>
                  <a:off x="2689979" y="5404171"/>
                  <a:ext cx="33624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𝑤</m:t>
                        </m:r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9ABC658-88F3-42FD-AFE1-E81538B15E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979" y="5404171"/>
                  <a:ext cx="336246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11981" y="1807750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1839240" y="2034773"/>
            <a:ext cx="1860" cy="16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17115" y="1807750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  <a:endCxn id="45" idx="0"/>
          </p:cNvCxnSpPr>
          <p:nvPr/>
        </p:nvCxnSpPr>
        <p:spPr>
          <a:xfrm>
            <a:off x="4644374" y="2034773"/>
            <a:ext cx="0" cy="16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D77E399-10D6-42A4-AE74-327A87369A57}"/>
              </a:ext>
            </a:extLst>
          </p:cNvPr>
          <p:cNvCxnSpPr>
            <a:cxnSpLocks/>
          </p:cNvCxnSpPr>
          <p:nvPr/>
        </p:nvCxnSpPr>
        <p:spPr>
          <a:xfrm>
            <a:off x="1730651" y="2991153"/>
            <a:ext cx="20560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4460EAA-A3F3-40EB-AFE9-AC39F4D1047A}"/>
              </a:ext>
            </a:extLst>
          </p:cNvPr>
          <p:cNvSpPr txBox="1"/>
          <p:nvPr/>
        </p:nvSpPr>
        <p:spPr>
          <a:xfrm>
            <a:off x="972762" y="307515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=1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(9-4)//1+1 = 6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623725-1A03-4816-8EBE-E233BDF46E64}"/>
              </a:ext>
            </a:extLst>
          </p:cNvPr>
          <p:cNvSpPr txBox="1"/>
          <p:nvPr/>
        </p:nvSpPr>
        <p:spPr>
          <a:xfrm>
            <a:off x="5430938" y="334779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3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895592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38522" y="74869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69735" y="178892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1003" y="1803918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321755" y="18184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43037"/>
            <a:ext cx="3057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68171" y="3579908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73311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75107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31056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65278" y="142422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207616" y="3129540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0007" y="4801096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956847" y="6529266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62994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436335" y="1334439"/>
            <a:ext cx="2093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[[1,2,3],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[4,5,6],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[7,8,9]]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102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351360-7FFE-416C-9BD7-2B451CAD6349}"/>
              </a:ext>
            </a:extLst>
          </p:cNvPr>
          <p:cNvSpPr/>
          <p:nvPr/>
        </p:nvSpPr>
        <p:spPr>
          <a:xfrm>
            <a:off x="4362476" y="2270309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7ABF11-FD3A-489E-BA54-664AE1C271C0}"/>
              </a:ext>
            </a:extLst>
          </p:cNvPr>
          <p:cNvGrpSpPr/>
          <p:nvPr/>
        </p:nvGrpSpPr>
        <p:grpSpPr>
          <a:xfrm>
            <a:off x="4415410" y="2316100"/>
            <a:ext cx="1321623" cy="440541"/>
            <a:chOff x="4421708" y="2325839"/>
            <a:chExt cx="1321623" cy="44054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4188DB-70DF-4483-A797-606B968C23C7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A430E1-AF66-4B25-B9C9-633A05D61E18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CEB7A3-FDAD-4093-8812-F610FE4292F2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BB5D56-ED72-4AB3-A96D-C024CA18A82B}"/>
              </a:ext>
            </a:extLst>
          </p:cNvPr>
          <p:cNvSpPr/>
          <p:nvPr/>
        </p:nvSpPr>
        <p:spPr>
          <a:xfrm>
            <a:off x="4362476" y="2802432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4404DB-48A7-48D6-9C4A-44F1892FF918}"/>
              </a:ext>
            </a:extLst>
          </p:cNvPr>
          <p:cNvGrpSpPr/>
          <p:nvPr/>
        </p:nvGrpSpPr>
        <p:grpSpPr>
          <a:xfrm>
            <a:off x="4415410" y="2848223"/>
            <a:ext cx="1321623" cy="440541"/>
            <a:chOff x="4421708" y="2325839"/>
            <a:chExt cx="1321623" cy="44054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FEC8C1-86ED-4210-B5E1-EDB4DBE730AB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943434-13D8-4CFD-8F76-951F83C1944D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E633C8-05A8-4547-A72F-2A0EF1E551D8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A4B4A1-7D81-4343-9E78-6D15C6D701C3}"/>
              </a:ext>
            </a:extLst>
          </p:cNvPr>
          <p:cNvSpPr/>
          <p:nvPr/>
        </p:nvSpPr>
        <p:spPr>
          <a:xfrm>
            <a:off x="4362476" y="3334555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9E15802-55A7-450F-9464-E2B67F351F9F}"/>
              </a:ext>
            </a:extLst>
          </p:cNvPr>
          <p:cNvGrpSpPr/>
          <p:nvPr/>
        </p:nvGrpSpPr>
        <p:grpSpPr>
          <a:xfrm>
            <a:off x="4415410" y="3380346"/>
            <a:ext cx="1321623" cy="440541"/>
            <a:chOff x="4421708" y="2325839"/>
            <a:chExt cx="1321623" cy="44054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69B118C-5A2B-498A-A480-CF55202E7EEC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89C0B4B-3BFB-419E-8E74-060E88845D7F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BF0236-1BC2-4E41-B133-EB605C9F0D1C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0810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881B56-7EE1-48DD-9093-9E3151B16D73}"/>
              </a:ext>
            </a:extLst>
          </p:cNvPr>
          <p:cNvSpPr/>
          <p:nvPr/>
        </p:nvSpPr>
        <p:spPr>
          <a:xfrm>
            <a:off x="4658426" y="1850127"/>
            <a:ext cx="1760884" cy="18963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9B6D6-A5D6-451C-B5B3-1B8D37E2428B}"/>
              </a:ext>
            </a:extLst>
          </p:cNvPr>
          <p:cNvSpPr/>
          <p:nvPr/>
        </p:nvSpPr>
        <p:spPr>
          <a:xfrm>
            <a:off x="4700930" y="1899137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10685-5A9F-45EA-BD6C-8DD91F0BAFF3}"/>
              </a:ext>
            </a:extLst>
          </p:cNvPr>
          <p:cNvSpPr/>
          <p:nvPr/>
        </p:nvSpPr>
        <p:spPr>
          <a:xfrm>
            <a:off x="474599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1C7B85-76CE-4C47-8782-481AD6C657B1}"/>
              </a:ext>
            </a:extLst>
          </p:cNvPr>
          <p:cNvSpPr/>
          <p:nvPr/>
        </p:nvSpPr>
        <p:spPr>
          <a:xfrm>
            <a:off x="479041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C225AF-8E05-4C86-B905-CBAA2AEF1DFA}"/>
              </a:ext>
            </a:extLst>
          </p:cNvPr>
          <p:cNvSpPr/>
          <p:nvPr/>
        </p:nvSpPr>
        <p:spPr>
          <a:xfrm>
            <a:off x="527602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8C84DB-8994-4F6F-8FA3-488CB7517CC9}"/>
              </a:ext>
            </a:extLst>
          </p:cNvPr>
          <p:cNvSpPr/>
          <p:nvPr/>
        </p:nvSpPr>
        <p:spPr>
          <a:xfrm>
            <a:off x="532044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68C7D-0023-4F78-A385-A485BC1F0328}"/>
              </a:ext>
            </a:extLst>
          </p:cNvPr>
          <p:cNvSpPr/>
          <p:nvPr/>
        </p:nvSpPr>
        <p:spPr>
          <a:xfrm>
            <a:off x="580605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B9ADAD-BF50-4E49-AB61-D7B120A01309}"/>
              </a:ext>
            </a:extLst>
          </p:cNvPr>
          <p:cNvSpPr/>
          <p:nvPr/>
        </p:nvSpPr>
        <p:spPr>
          <a:xfrm>
            <a:off x="585047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1D02A3-7281-4601-82B4-BC463124A25A}"/>
              </a:ext>
            </a:extLst>
          </p:cNvPr>
          <p:cNvSpPr/>
          <p:nvPr/>
        </p:nvSpPr>
        <p:spPr>
          <a:xfrm>
            <a:off x="4700930" y="2494280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B4CF90-6A4A-4DDF-8607-AF6FD16E538E}"/>
              </a:ext>
            </a:extLst>
          </p:cNvPr>
          <p:cNvSpPr/>
          <p:nvPr/>
        </p:nvSpPr>
        <p:spPr>
          <a:xfrm>
            <a:off x="474599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9F7F28-520F-4154-A6B4-00B3441441AD}"/>
              </a:ext>
            </a:extLst>
          </p:cNvPr>
          <p:cNvSpPr/>
          <p:nvPr/>
        </p:nvSpPr>
        <p:spPr>
          <a:xfrm>
            <a:off x="479041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153F5B-4529-4B4F-AC76-21112AA76425}"/>
              </a:ext>
            </a:extLst>
          </p:cNvPr>
          <p:cNvSpPr/>
          <p:nvPr/>
        </p:nvSpPr>
        <p:spPr>
          <a:xfrm>
            <a:off x="527602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B1E31-C293-4CDF-9421-F307428841EE}"/>
              </a:ext>
            </a:extLst>
          </p:cNvPr>
          <p:cNvSpPr/>
          <p:nvPr/>
        </p:nvSpPr>
        <p:spPr>
          <a:xfrm>
            <a:off x="532044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72FAAE-F81C-4BC0-A6AC-7A53DE6252B7}"/>
              </a:ext>
            </a:extLst>
          </p:cNvPr>
          <p:cNvSpPr/>
          <p:nvPr/>
        </p:nvSpPr>
        <p:spPr>
          <a:xfrm>
            <a:off x="580605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0130F-2AF7-40BC-8037-95CA9461DF37}"/>
              </a:ext>
            </a:extLst>
          </p:cNvPr>
          <p:cNvSpPr/>
          <p:nvPr/>
        </p:nvSpPr>
        <p:spPr>
          <a:xfrm>
            <a:off x="585047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5F9969-1A10-465C-96C4-7A91464F4734}"/>
              </a:ext>
            </a:extLst>
          </p:cNvPr>
          <p:cNvSpPr/>
          <p:nvPr/>
        </p:nvSpPr>
        <p:spPr>
          <a:xfrm>
            <a:off x="4700930" y="3089423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FB0F45-8198-4B86-825E-3F80C9EFF894}"/>
              </a:ext>
            </a:extLst>
          </p:cNvPr>
          <p:cNvSpPr/>
          <p:nvPr/>
        </p:nvSpPr>
        <p:spPr>
          <a:xfrm>
            <a:off x="474599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5944A9-0820-4F2A-88FD-50A0ECB5B1E8}"/>
              </a:ext>
            </a:extLst>
          </p:cNvPr>
          <p:cNvSpPr/>
          <p:nvPr/>
        </p:nvSpPr>
        <p:spPr>
          <a:xfrm>
            <a:off x="479041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AB24F6-22EF-4653-9E91-A450216A3B53}"/>
              </a:ext>
            </a:extLst>
          </p:cNvPr>
          <p:cNvSpPr/>
          <p:nvPr/>
        </p:nvSpPr>
        <p:spPr>
          <a:xfrm>
            <a:off x="527602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616206-A335-43CE-AC69-5CD717F05823}"/>
              </a:ext>
            </a:extLst>
          </p:cNvPr>
          <p:cNvSpPr/>
          <p:nvPr/>
        </p:nvSpPr>
        <p:spPr>
          <a:xfrm>
            <a:off x="532044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ABE4F2-F470-410C-98D4-5737A2B1ACCF}"/>
              </a:ext>
            </a:extLst>
          </p:cNvPr>
          <p:cNvSpPr/>
          <p:nvPr/>
        </p:nvSpPr>
        <p:spPr>
          <a:xfrm>
            <a:off x="580605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8CBFA6-8500-49F7-88AB-0B05970365FD}"/>
              </a:ext>
            </a:extLst>
          </p:cNvPr>
          <p:cNvSpPr/>
          <p:nvPr/>
        </p:nvSpPr>
        <p:spPr>
          <a:xfrm>
            <a:off x="585047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945948" y="2303532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89222-A8F9-482B-A0CD-FBC7947E2E60}"/>
              </a:ext>
            </a:extLst>
          </p:cNvPr>
          <p:cNvSpPr txBox="1"/>
          <p:nvPr/>
        </p:nvSpPr>
        <p:spPr>
          <a:xfrm>
            <a:off x="4642338" y="18176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D6BA80-9162-4A2B-BB40-541E8688CF36}"/>
              </a:ext>
            </a:extLst>
          </p:cNvPr>
          <p:cNvCxnSpPr>
            <a:stCxn id="8" idx="2"/>
          </p:cNvCxnSpPr>
          <p:nvPr/>
        </p:nvCxnSpPr>
        <p:spPr>
          <a:xfrm>
            <a:off x="5114583" y="2187026"/>
            <a:ext cx="105911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C63745B-271D-4A7C-8422-F564B8E585B0}"/>
              </a:ext>
            </a:extLst>
          </p:cNvPr>
          <p:cNvSpPr txBox="1"/>
          <p:nvPr/>
        </p:nvSpPr>
        <p:spPr>
          <a:xfrm>
            <a:off x="5755462" y="1817694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DB0E9B-3299-481C-A90D-83C3FA9F95AE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6108340" y="2187026"/>
            <a:ext cx="119367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761271" y="3393102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8194001" y="3199003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A3498A-EF62-4C3F-9929-331E61FD4C95}"/>
              </a:ext>
            </a:extLst>
          </p:cNvPr>
          <p:cNvSpPr/>
          <p:nvPr/>
        </p:nvSpPr>
        <p:spPr>
          <a:xfrm>
            <a:off x="4327412" y="3077143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3CB567-3B1E-4125-97C4-40E2F10C81ED}"/>
              </a:ext>
            </a:extLst>
          </p:cNvPr>
          <p:cNvSpPr/>
          <p:nvPr/>
        </p:nvSpPr>
        <p:spPr>
          <a:xfrm>
            <a:off x="4364374" y="3114620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DB54B-F858-4299-8BCC-EE2D1D43037D}"/>
              </a:ext>
            </a:extLst>
          </p:cNvPr>
          <p:cNvSpPr/>
          <p:nvPr/>
        </p:nvSpPr>
        <p:spPr>
          <a:xfrm>
            <a:off x="4406111" y="3151640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EF9A1D-40DE-49BA-997F-824A6A929CD7}"/>
              </a:ext>
            </a:extLst>
          </p:cNvPr>
          <p:cNvGrpSpPr/>
          <p:nvPr/>
        </p:nvGrpSpPr>
        <p:grpSpPr>
          <a:xfrm>
            <a:off x="3084671" y="5506115"/>
            <a:ext cx="4334745" cy="885140"/>
            <a:chOff x="3084671" y="5506115"/>
            <a:chExt cx="4334745" cy="8851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00B648-0512-4784-9714-67CD4059AF68}"/>
                </a:ext>
              </a:extLst>
            </p:cNvPr>
            <p:cNvSpPr/>
            <p:nvPr/>
          </p:nvSpPr>
          <p:spPr>
            <a:xfrm>
              <a:off x="308467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8632327-AC37-4AD8-97D7-6E0AA8A62009}"/>
                </a:ext>
              </a:extLst>
            </p:cNvPr>
            <p:cNvSpPr/>
            <p:nvPr/>
          </p:nvSpPr>
          <p:spPr>
            <a:xfrm>
              <a:off x="352724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5BA3B6-BB64-4EE1-A5D5-DC1B3B60689F}"/>
                </a:ext>
              </a:extLst>
            </p:cNvPr>
            <p:cNvSpPr/>
            <p:nvPr/>
          </p:nvSpPr>
          <p:spPr>
            <a:xfrm>
              <a:off x="308467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63224A-0D84-4004-984C-9DE5DBB96F8A}"/>
                </a:ext>
              </a:extLst>
            </p:cNvPr>
            <p:cNvSpPr/>
            <p:nvPr/>
          </p:nvSpPr>
          <p:spPr>
            <a:xfrm>
              <a:off x="352724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824C9BE-097A-4892-B53C-D6C724DD10C2}"/>
                </a:ext>
              </a:extLst>
            </p:cNvPr>
            <p:cNvSpPr/>
            <p:nvPr/>
          </p:nvSpPr>
          <p:spPr>
            <a:xfrm>
              <a:off x="472986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E8186D2-A3FD-48EA-8027-925C24CFBA60}"/>
                </a:ext>
              </a:extLst>
            </p:cNvPr>
            <p:cNvSpPr/>
            <p:nvPr/>
          </p:nvSpPr>
          <p:spPr>
            <a:xfrm>
              <a:off x="517243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D33631F-FE9D-45A5-8BF6-59A50FB2E832}"/>
                </a:ext>
              </a:extLst>
            </p:cNvPr>
            <p:cNvSpPr/>
            <p:nvPr/>
          </p:nvSpPr>
          <p:spPr>
            <a:xfrm>
              <a:off x="472986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F56B267-5800-4C42-9BF5-CF3930494F50}"/>
                </a:ext>
              </a:extLst>
            </p:cNvPr>
            <p:cNvSpPr/>
            <p:nvPr/>
          </p:nvSpPr>
          <p:spPr>
            <a:xfrm>
              <a:off x="517243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2AC2D8-A709-4F5D-9C79-EA3A60F06A1A}"/>
                </a:ext>
              </a:extLst>
            </p:cNvPr>
            <p:cNvSpPr/>
            <p:nvPr/>
          </p:nvSpPr>
          <p:spPr>
            <a:xfrm>
              <a:off x="653427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6CE469F-7F87-4A44-B05C-CA769B6946DE}"/>
                </a:ext>
              </a:extLst>
            </p:cNvPr>
            <p:cNvSpPr/>
            <p:nvPr/>
          </p:nvSpPr>
          <p:spPr>
            <a:xfrm>
              <a:off x="697684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CACB625-632F-434E-88A9-0F8713B3AE05}"/>
                </a:ext>
              </a:extLst>
            </p:cNvPr>
            <p:cNvSpPr/>
            <p:nvPr/>
          </p:nvSpPr>
          <p:spPr>
            <a:xfrm>
              <a:off x="653427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2B62B26-C122-4E09-9F3E-2BD5459133C4}"/>
                </a:ext>
              </a:extLst>
            </p:cNvPr>
            <p:cNvSpPr/>
            <p:nvPr/>
          </p:nvSpPr>
          <p:spPr>
            <a:xfrm>
              <a:off x="697684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8F2259-0700-4A87-A2A2-4E85401E6075}"/>
              </a:ext>
            </a:extLst>
          </p:cNvPr>
          <p:cNvSpPr/>
          <p:nvPr/>
        </p:nvSpPr>
        <p:spPr>
          <a:xfrm>
            <a:off x="4446834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9A0398-5123-4E40-9776-A181F2E22A0B}"/>
              </a:ext>
            </a:extLst>
          </p:cNvPr>
          <p:cNvSpPr/>
          <p:nvPr/>
        </p:nvSpPr>
        <p:spPr>
          <a:xfrm>
            <a:off x="4809632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CA02F5-AE48-4653-AD16-7DB898D82A06}"/>
              </a:ext>
            </a:extLst>
          </p:cNvPr>
          <p:cNvSpPr/>
          <p:nvPr/>
        </p:nvSpPr>
        <p:spPr>
          <a:xfrm>
            <a:off x="5172430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43D8-E377-4400-875B-6149B5EC403E}"/>
              </a:ext>
            </a:extLst>
          </p:cNvPr>
          <p:cNvSpPr/>
          <p:nvPr/>
        </p:nvSpPr>
        <p:spPr>
          <a:xfrm>
            <a:off x="4364374" y="3618908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A6E491-D2C3-4194-9AB8-67CF4691BE14}"/>
              </a:ext>
            </a:extLst>
          </p:cNvPr>
          <p:cNvSpPr/>
          <p:nvPr/>
        </p:nvSpPr>
        <p:spPr>
          <a:xfrm>
            <a:off x="4406111" y="3655928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475B27-5C90-4423-988E-3F9A480815A4}"/>
              </a:ext>
            </a:extLst>
          </p:cNvPr>
          <p:cNvSpPr/>
          <p:nvPr/>
        </p:nvSpPr>
        <p:spPr>
          <a:xfrm>
            <a:off x="4446834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E52C62-2FF9-42B4-A896-8C32E99088D4}"/>
              </a:ext>
            </a:extLst>
          </p:cNvPr>
          <p:cNvSpPr/>
          <p:nvPr/>
        </p:nvSpPr>
        <p:spPr>
          <a:xfrm>
            <a:off x="4809632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530078-0AFC-444C-B240-EAD62703A664}"/>
              </a:ext>
            </a:extLst>
          </p:cNvPr>
          <p:cNvSpPr/>
          <p:nvPr/>
        </p:nvSpPr>
        <p:spPr>
          <a:xfrm>
            <a:off x="5172430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0BD689-01D8-4706-BA5F-EF94560987F1}"/>
              </a:ext>
            </a:extLst>
          </p:cNvPr>
          <p:cNvSpPr/>
          <p:nvPr/>
        </p:nvSpPr>
        <p:spPr>
          <a:xfrm>
            <a:off x="4327412" y="4159926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2877C2-E82A-44CF-BF85-C33D48414E6A}"/>
              </a:ext>
            </a:extLst>
          </p:cNvPr>
          <p:cNvSpPr/>
          <p:nvPr/>
        </p:nvSpPr>
        <p:spPr>
          <a:xfrm>
            <a:off x="4364374" y="4197403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7EDFCC-EE08-482D-A523-3A06F9102D81}"/>
              </a:ext>
            </a:extLst>
          </p:cNvPr>
          <p:cNvSpPr/>
          <p:nvPr/>
        </p:nvSpPr>
        <p:spPr>
          <a:xfrm>
            <a:off x="4406111" y="4234423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CDFD6D-4224-49C6-BB7F-DA76866E22E1}"/>
              </a:ext>
            </a:extLst>
          </p:cNvPr>
          <p:cNvSpPr/>
          <p:nvPr/>
        </p:nvSpPr>
        <p:spPr>
          <a:xfrm>
            <a:off x="4446834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61A26B-C759-4386-9618-C8678801A00E}"/>
              </a:ext>
            </a:extLst>
          </p:cNvPr>
          <p:cNvSpPr/>
          <p:nvPr/>
        </p:nvSpPr>
        <p:spPr>
          <a:xfrm>
            <a:off x="4809632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0CE62-37C7-4D99-9909-6ADFCE6D9880}"/>
              </a:ext>
            </a:extLst>
          </p:cNvPr>
          <p:cNvSpPr/>
          <p:nvPr/>
        </p:nvSpPr>
        <p:spPr>
          <a:xfrm>
            <a:off x="5172430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4A7B8D-B515-493D-8DB9-093775000DC7}"/>
              </a:ext>
            </a:extLst>
          </p:cNvPr>
          <p:cNvSpPr/>
          <p:nvPr/>
        </p:nvSpPr>
        <p:spPr>
          <a:xfrm>
            <a:off x="4364374" y="4701691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AA6711-C26B-464F-AA04-61430C7F14A3}"/>
              </a:ext>
            </a:extLst>
          </p:cNvPr>
          <p:cNvSpPr/>
          <p:nvPr/>
        </p:nvSpPr>
        <p:spPr>
          <a:xfrm>
            <a:off x="4406111" y="4738711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E2A6AB-B3B5-417C-8379-A9BCFD9EAE9B}"/>
              </a:ext>
            </a:extLst>
          </p:cNvPr>
          <p:cNvSpPr/>
          <p:nvPr/>
        </p:nvSpPr>
        <p:spPr>
          <a:xfrm>
            <a:off x="4446834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9652B8-7C54-419B-823B-4AD28CFE6837}"/>
              </a:ext>
            </a:extLst>
          </p:cNvPr>
          <p:cNvSpPr/>
          <p:nvPr/>
        </p:nvSpPr>
        <p:spPr>
          <a:xfrm>
            <a:off x="4809632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442FEC-D9A6-4BC2-BC6C-38E103C96885}"/>
              </a:ext>
            </a:extLst>
          </p:cNvPr>
          <p:cNvSpPr/>
          <p:nvPr/>
        </p:nvSpPr>
        <p:spPr>
          <a:xfrm>
            <a:off x="5172430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174363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47A49D-9E1F-4F62-A181-7CCA6FDCD997}"/>
              </a:ext>
            </a:extLst>
          </p:cNvPr>
          <p:cNvSpPr/>
          <p:nvPr/>
        </p:nvSpPr>
        <p:spPr>
          <a:xfrm>
            <a:off x="618797" y="2497577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79BAB-CB6C-4592-9728-079B7FD12EA8}"/>
              </a:ext>
            </a:extLst>
          </p:cNvPr>
          <p:cNvSpPr/>
          <p:nvPr/>
        </p:nvSpPr>
        <p:spPr>
          <a:xfrm>
            <a:off x="655759" y="2535054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EC4CA3-673C-4B0F-BFE5-1C7EA862E734}"/>
              </a:ext>
            </a:extLst>
          </p:cNvPr>
          <p:cNvSpPr/>
          <p:nvPr/>
        </p:nvSpPr>
        <p:spPr>
          <a:xfrm>
            <a:off x="697496" y="2572074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E20DCD-6D14-4D70-B223-42A44C981E74}"/>
              </a:ext>
            </a:extLst>
          </p:cNvPr>
          <p:cNvSpPr/>
          <p:nvPr/>
        </p:nvSpPr>
        <p:spPr>
          <a:xfrm>
            <a:off x="738219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E14402-5BF4-46EE-8C2F-2453A6954412}"/>
              </a:ext>
            </a:extLst>
          </p:cNvPr>
          <p:cNvSpPr/>
          <p:nvPr/>
        </p:nvSpPr>
        <p:spPr>
          <a:xfrm>
            <a:off x="1101017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9CDFCC-E976-4E98-B77E-C0EB3AFDC1F7}"/>
              </a:ext>
            </a:extLst>
          </p:cNvPr>
          <p:cNvSpPr/>
          <p:nvPr/>
        </p:nvSpPr>
        <p:spPr>
          <a:xfrm>
            <a:off x="1463815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49B7AD-B092-40D9-A249-DE9A55B369EC}"/>
              </a:ext>
            </a:extLst>
          </p:cNvPr>
          <p:cNvSpPr/>
          <p:nvPr/>
        </p:nvSpPr>
        <p:spPr>
          <a:xfrm>
            <a:off x="655759" y="3039342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2488C4F-B76C-4DBA-A880-62E2564442F8}"/>
              </a:ext>
            </a:extLst>
          </p:cNvPr>
          <p:cNvSpPr/>
          <p:nvPr/>
        </p:nvSpPr>
        <p:spPr>
          <a:xfrm>
            <a:off x="697496" y="3076362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88DB9B-9327-414B-8A25-BA8324A9552A}"/>
              </a:ext>
            </a:extLst>
          </p:cNvPr>
          <p:cNvSpPr/>
          <p:nvPr/>
        </p:nvSpPr>
        <p:spPr>
          <a:xfrm>
            <a:off x="738219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FCF646-23F1-40A0-A0AB-A0D032025C4A}"/>
              </a:ext>
            </a:extLst>
          </p:cNvPr>
          <p:cNvSpPr/>
          <p:nvPr/>
        </p:nvSpPr>
        <p:spPr>
          <a:xfrm>
            <a:off x="1101017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7BB3773-B719-4498-A2F1-3ABE954DC9BE}"/>
              </a:ext>
            </a:extLst>
          </p:cNvPr>
          <p:cNvSpPr/>
          <p:nvPr/>
        </p:nvSpPr>
        <p:spPr>
          <a:xfrm>
            <a:off x="1463815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88FDA9-4354-4085-BD0A-8119D6E0134F}"/>
              </a:ext>
            </a:extLst>
          </p:cNvPr>
          <p:cNvSpPr/>
          <p:nvPr/>
        </p:nvSpPr>
        <p:spPr>
          <a:xfrm>
            <a:off x="618797" y="3580360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FED6E2-C25A-431A-AFBF-7E3D900BF091}"/>
              </a:ext>
            </a:extLst>
          </p:cNvPr>
          <p:cNvSpPr/>
          <p:nvPr/>
        </p:nvSpPr>
        <p:spPr>
          <a:xfrm>
            <a:off x="655759" y="3617837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10D14C1-4250-4B67-8144-63C52B722CFD}"/>
              </a:ext>
            </a:extLst>
          </p:cNvPr>
          <p:cNvSpPr/>
          <p:nvPr/>
        </p:nvSpPr>
        <p:spPr>
          <a:xfrm>
            <a:off x="697496" y="3654857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20D192D-482B-4C17-B1B8-86FBED7FEA86}"/>
              </a:ext>
            </a:extLst>
          </p:cNvPr>
          <p:cNvSpPr/>
          <p:nvPr/>
        </p:nvSpPr>
        <p:spPr>
          <a:xfrm>
            <a:off x="738219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DA89660-224C-44A7-9203-1278F977D0AF}"/>
              </a:ext>
            </a:extLst>
          </p:cNvPr>
          <p:cNvSpPr/>
          <p:nvPr/>
        </p:nvSpPr>
        <p:spPr>
          <a:xfrm>
            <a:off x="1101017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1EAA66-EAB9-44C3-A2FD-FF58933C4FF1}"/>
              </a:ext>
            </a:extLst>
          </p:cNvPr>
          <p:cNvSpPr/>
          <p:nvPr/>
        </p:nvSpPr>
        <p:spPr>
          <a:xfrm>
            <a:off x="1463815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F96494-5DD9-475B-A27B-B8679CC26908}"/>
              </a:ext>
            </a:extLst>
          </p:cNvPr>
          <p:cNvSpPr/>
          <p:nvPr/>
        </p:nvSpPr>
        <p:spPr>
          <a:xfrm>
            <a:off x="655759" y="4122125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F91D89-DD77-494B-84E8-47770D86F49B}"/>
              </a:ext>
            </a:extLst>
          </p:cNvPr>
          <p:cNvSpPr/>
          <p:nvPr/>
        </p:nvSpPr>
        <p:spPr>
          <a:xfrm>
            <a:off x="697496" y="4159145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162C0E1-5DDD-4274-83F1-7771143C842D}"/>
              </a:ext>
            </a:extLst>
          </p:cNvPr>
          <p:cNvSpPr/>
          <p:nvPr/>
        </p:nvSpPr>
        <p:spPr>
          <a:xfrm>
            <a:off x="738219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3D05CD7-2D46-458F-9497-8E48099DF362}"/>
              </a:ext>
            </a:extLst>
          </p:cNvPr>
          <p:cNvSpPr/>
          <p:nvPr/>
        </p:nvSpPr>
        <p:spPr>
          <a:xfrm>
            <a:off x="1101017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4BBF91E-5166-4B4C-B761-826E0DFEF3CE}"/>
              </a:ext>
            </a:extLst>
          </p:cNvPr>
          <p:cNvSpPr/>
          <p:nvPr/>
        </p:nvSpPr>
        <p:spPr>
          <a:xfrm>
            <a:off x="1463815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834F-9120-45D0-B348-584A782A2BA2}"/>
              </a:ext>
            </a:extLst>
          </p:cNvPr>
          <p:cNvSpPr txBox="1"/>
          <p:nvPr/>
        </p:nvSpPr>
        <p:spPr>
          <a:xfrm>
            <a:off x="801154" y="208731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4298B6-0DA3-4FF2-A7DF-D9E8B642746E}"/>
              </a:ext>
            </a:extLst>
          </p:cNvPr>
          <p:cNvSpPr txBox="1"/>
          <p:nvPr/>
        </p:nvSpPr>
        <p:spPr>
          <a:xfrm>
            <a:off x="3140834" y="17679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E39F35-5883-4881-A459-024516096B98}"/>
              </a:ext>
            </a:extLst>
          </p:cNvPr>
          <p:cNvSpPr/>
          <p:nvPr/>
        </p:nvSpPr>
        <p:spPr>
          <a:xfrm>
            <a:off x="2787327" y="2610654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36257A-4CA3-4ACD-8A30-1767A89DF4A8}"/>
              </a:ext>
            </a:extLst>
          </p:cNvPr>
          <p:cNvSpPr/>
          <p:nvPr/>
        </p:nvSpPr>
        <p:spPr>
          <a:xfrm>
            <a:off x="2835280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1517E1-D450-42FE-BA9F-DFEC44BADBE8}"/>
              </a:ext>
            </a:extLst>
          </p:cNvPr>
          <p:cNvSpPr/>
          <p:nvPr/>
        </p:nvSpPr>
        <p:spPr>
          <a:xfrm>
            <a:off x="2876531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48C918-B9C2-470A-90CF-50FF8C85D18C}"/>
              </a:ext>
            </a:extLst>
          </p:cNvPr>
          <p:cNvSpPr/>
          <p:nvPr/>
        </p:nvSpPr>
        <p:spPr>
          <a:xfrm>
            <a:off x="2913036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2385D4-6E38-4C40-A337-BA6C1D7C61BC}"/>
              </a:ext>
            </a:extLst>
          </p:cNvPr>
          <p:cNvSpPr/>
          <p:nvPr/>
        </p:nvSpPr>
        <p:spPr>
          <a:xfrm>
            <a:off x="3311440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EA8224-2D85-43B5-AF1E-B61D33EA6762}"/>
              </a:ext>
            </a:extLst>
          </p:cNvPr>
          <p:cNvSpPr/>
          <p:nvPr/>
        </p:nvSpPr>
        <p:spPr>
          <a:xfrm>
            <a:off x="3347945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0C7689-A5DF-40F0-8541-7EDA9F251512}"/>
              </a:ext>
            </a:extLst>
          </p:cNvPr>
          <p:cNvSpPr/>
          <p:nvPr/>
        </p:nvSpPr>
        <p:spPr>
          <a:xfrm>
            <a:off x="3784144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F263927-FC16-4AB9-B822-D26A33F66711}"/>
              </a:ext>
            </a:extLst>
          </p:cNvPr>
          <p:cNvSpPr/>
          <p:nvPr/>
        </p:nvSpPr>
        <p:spPr>
          <a:xfrm>
            <a:off x="3825395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DB03C-D164-47A3-B869-8DBE8B08DAC2}"/>
              </a:ext>
            </a:extLst>
          </p:cNvPr>
          <p:cNvSpPr/>
          <p:nvPr/>
        </p:nvSpPr>
        <p:spPr>
          <a:xfrm>
            <a:off x="3861900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9666FB-CD6F-4D2C-855D-377822BAB89E}"/>
              </a:ext>
            </a:extLst>
          </p:cNvPr>
          <p:cNvSpPr/>
          <p:nvPr/>
        </p:nvSpPr>
        <p:spPr>
          <a:xfrm>
            <a:off x="4260304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43D1F-7219-49C8-8EA6-3DA2BEB8B5F7}"/>
              </a:ext>
            </a:extLst>
          </p:cNvPr>
          <p:cNvSpPr/>
          <p:nvPr/>
        </p:nvSpPr>
        <p:spPr>
          <a:xfrm>
            <a:off x="4296809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8E503F1-7AD2-457F-BFDA-6D5B69E43CBD}"/>
              </a:ext>
            </a:extLst>
          </p:cNvPr>
          <p:cNvSpPr/>
          <p:nvPr/>
        </p:nvSpPr>
        <p:spPr>
          <a:xfrm>
            <a:off x="2788016" y="3193996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7759097-19C8-4B3A-8368-8BFB9734981B}"/>
              </a:ext>
            </a:extLst>
          </p:cNvPr>
          <p:cNvSpPr/>
          <p:nvPr/>
        </p:nvSpPr>
        <p:spPr>
          <a:xfrm>
            <a:off x="2835969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6CEA00-9B78-4CC8-AEA0-5DFC88361E0A}"/>
              </a:ext>
            </a:extLst>
          </p:cNvPr>
          <p:cNvSpPr/>
          <p:nvPr/>
        </p:nvSpPr>
        <p:spPr>
          <a:xfrm>
            <a:off x="2877220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A3257E6-1461-4016-A3D8-968A9603A2A1}"/>
              </a:ext>
            </a:extLst>
          </p:cNvPr>
          <p:cNvSpPr/>
          <p:nvPr/>
        </p:nvSpPr>
        <p:spPr>
          <a:xfrm>
            <a:off x="2913725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14DBBF-9B85-4E31-BB65-38AC9ECE4792}"/>
              </a:ext>
            </a:extLst>
          </p:cNvPr>
          <p:cNvSpPr/>
          <p:nvPr/>
        </p:nvSpPr>
        <p:spPr>
          <a:xfrm>
            <a:off x="3312129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D3D71E-253D-479F-A7AF-5D6EF2417089}"/>
              </a:ext>
            </a:extLst>
          </p:cNvPr>
          <p:cNvSpPr/>
          <p:nvPr/>
        </p:nvSpPr>
        <p:spPr>
          <a:xfrm>
            <a:off x="3348634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CB5E9E-99EA-4D45-B8D7-DFCE1D78A2C5}"/>
              </a:ext>
            </a:extLst>
          </p:cNvPr>
          <p:cNvSpPr/>
          <p:nvPr/>
        </p:nvSpPr>
        <p:spPr>
          <a:xfrm>
            <a:off x="3784833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20C2B52-97AD-430E-A356-4FC9063BF6CD}"/>
              </a:ext>
            </a:extLst>
          </p:cNvPr>
          <p:cNvSpPr/>
          <p:nvPr/>
        </p:nvSpPr>
        <p:spPr>
          <a:xfrm>
            <a:off x="3826084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C3A646-F070-4368-8F06-CF05409116AE}"/>
              </a:ext>
            </a:extLst>
          </p:cNvPr>
          <p:cNvSpPr/>
          <p:nvPr/>
        </p:nvSpPr>
        <p:spPr>
          <a:xfrm>
            <a:off x="3862589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4EB9E32-4E66-46AA-BC9E-40ADF3E0E3C3}"/>
              </a:ext>
            </a:extLst>
          </p:cNvPr>
          <p:cNvSpPr/>
          <p:nvPr/>
        </p:nvSpPr>
        <p:spPr>
          <a:xfrm>
            <a:off x="4260993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EA7CAB-ACB9-44F9-8F5C-B2342201DBDA}"/>
              </a:ext>
            </a:extLst>
          </p:cNvPr>
          <p:cNvSpPr/>
          <p:nvPr/>
        </p:nvSpPr>
        <p:spPr>
          <a:xfrm>
            <a:off x="4297498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D0FE267-EF1F-4C02-B96A-D5BDEADCF9A3}"/>
              </a:ext>
            </a:extLst>
          </p:cNvPr>
          <p:cNvSpPr/>
          <p:nvPr/>
        </p:nvSpPr>
        <p:spPr>
          <a:xfrm>
            <a:off x="2788705" y="3777338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DB5D3F-AD2B-46B8-8F31-5DB5CCD1DFD1}"/>
              </a:ext>
            </a:extLst>
          </p:cNvPr>
          <p:cNvSpPr/>
          <p:nvPr/>
        </p:nvSpPr>
        <p:spPr>
          <a:xfrm>
            <a:off x="2836658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9176FD-401E-457D-AE73-8470B1FCEFAB}"/>
              </a:ext>
            </a:extLst>
          </p:cNvPr>
          <p:cNvSpPr/>
          <p:nvPr/>
        </p:nvSpPr>
        <p:spPr>
          <a:xfrm>
            <a:off x="2877909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F0CD5E2-700B-4E2A-B093-5AA5244EB17F}"/>
              </a:ext>
            </a:extLst>
          </p:cNvPr>
          <p:cNvSpPr/>
          <p:nvPr/>
        </p:nvSpPr>
        <p:spPr>
          <a:xfrm>
            <a:off x="2914414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886FD93-766C-4B18-A04E-7C8421B9E1DB}"/>
              </a:ext>
            </a:extLst>
          </p:cNvPr>
          <p:cNvSpPr/>
          <p:nvPr/>
        </p:nvSpPr>
        <p:spPr>
          <a:xfrm>
            <a:off x="3312818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2F902EC-17CE-47EF-907D-DC8C1C90D8AA}"/>
              </a:ext>
            </a:extLst>
          </p:cNvPr>
          <p:cNvSpPr/>
          <p:nvPr/>
        </p:nvSpPr>
        <p:spPr>
          <a:xfrm>
            <a:off x="3349323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1F227C7-A926-4A70-B71C-59340534A729}"/>
              </a:ext>
            </a:extLst>
          </p:cNvPr>
          <p:cNvSpPr/>
          <p:nvPr/>
        </p:nvSpPr>
        <p:spPr>
          <a:xfrm>
            <a:off x="3785522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66DAE1C-D25B-4831-B519-F4F4DD527167}"/>
              </a:ext>
            </a:extLst>
          </p:cNvPr>
          <p:cNvSpPr/>
          <p:nvPr/>
        </p:nvSpPr>
        <p:spPr>
          <a:xfrm>
            <a:off x="3826773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D36C527-AFE5-4199-B732-22F28F34B344}"/>
              </a:ext>
            </a:extLst>
          </p:cNvPr>
          <p:cNvSpPr/>
          <p:nvPr/>
        </p:nvSpPr>
        <p:spPr>
          <a:xfrm>
            <a:off x="3863278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8B3ACE-C139-45C6-BD93-8257DB96796E}"/>
              </a:ext>
            </a:extLst>
          </p:cNvPr>
          <p:cNvSpPr/>
          <p:nvPr/>
        </p:nvSpPr>
        <p:spPr>
          <a:xfrm>
            <a:off x="4261682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287605B-364A-4DA3-AC6A-A6827952DAFA}"/>
              </a:ext>
            </a:extLst>
          </p:cNvPr>
          <p:cNvSpPr/>
          <p:nvPr/>
        </p:nvSpPr>
        <p:spPr>
          <a:xfrm>
            <a:off x="4298187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AABCB4-1A10-48E7-99DA-C26A7F278E93}"/>
              </a:ext>
            </a:extLst>
          </p:cNvPr>
          <p:cNvSpPr/>
          <p:nvPr/>
        </p:nvSpPr>
        <p:spPr>
          <a:xfrm>
            <a:off x="2302659" y="3429000"/>
            <a:ext cx="278320" cy="34833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7C6E7C8-FBC0-4912-821A-50E092DF39F3}"/>
              </a:ext>
            </a:extLst>
          </p:cNvPr>
          <p:cNvSpPr/>
          <p:nvPr/>
        </p:nvSpPr>
        <p:spPr>
          <a:xfrm>
            <a:off x="5551368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27E615A-ED3E-42C2-9A0C-D44FC0A24AB4}"/>
              </a:ext>
            </a:extLst>
          </p:cNvPr>
          <p:cNvSpPr/>
          <p:nvPr/>
        </p:nvSpPr>
        <p:spPr>
          <a:xfrm>
            <a:off x="5592619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A2AAF42-7B95-4D8A-96C8-8F746311E3E0}"/>
              </a:ext>
            </a:extLst>
          </p:cNvPr>
          <p:cNvSpPr/>
          <p:nvPr/>
        </p:nvSpPr>
        <p:spPr>
          <a:xfrm>
            <a:off x="5629124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C18FEF8-5DBA-470B-9157-3929F4222251}"/>
              </a:ext>
            </a:extLst>
          </p:cNvPr>
          <p:cNvSpPr/>
          <p:nvPr/>
        </p:nvSpPr>
        <p:spPr>
          <a:xfrm>
            <a:off x="6027528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022E6C-526D-48D5-91B9-94A10D915D06}"/>
              </a:ext>
            </a:extLst>
          </p:cNvPr>
          <p:cNvSpPr/>
          <p:nvPr/>
        </p:nvSpPr>
        <p:spPr>
          <a:xfrm>
            <a:off x="6064033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667C107-AB4D-45A7-9164-B3292E59F09D}"/>
              </a:ext>
            </a:extLst>
          </p:cNvPr>
          <p:cNvSpPr/>
          <p:nvPr/>
        </p:nvSpPr>
        <p:spPr>
          <a:xfrm>
            <a:off x="6500232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1CA89A-23EC-47AC-8AD6-D17E99F72377}"/>
              </a:ext>
            </a:extLst>
          </p:cNvPr>
          <p:cNvSpPr/>
          <p:nvPr/>
        </p:nvSpPr>
        <p:spPr>
          <a:xfrm>
            <a:off x="6541483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E1BD701-9E83-47BB-B1A1-48726EAD8D9C}"/>
              </a:ext>
            </a:extLst>
          </p:cNvPr>
          <p:cNvSpPr/>
          <p:nvPr/>
        </p:nvSpPr>
        <p:spPr>
          <a:xfrm>
            <a:off x="6577988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7DBDE38-0351-441A-8D0F-275CEAA1AA1F}"/>
              </a:ext>
            </a:extLst>
          </p:cNvPr>
          <p:cNvSpPr/>
          <p:nvPr/>
        </p:nvSpPr>
        <p:spPr>
          <a:xfrm>
            <a:off x="6976392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D666F4F-5064-4DB3-B4F7-67FC146F64DF}"/>
              </a:ext>
            </a:extLst>
          </p:cNvPr>
          <p:cNvSpPr/>
          <p:nvPr/>
        </p:nvSpPr>
        <p:spPr>
          <a:xfrm>
            <a:off x="7012897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41AA3D9-D04B-4CBA-9107-A92D614EEA5B}"/>
              </a:ext>
            </a:extLst>
          </p:cNvPr>
          <p:cNvSpPr/>
          <p:nvPr/>
        </p:nvSpPr>
        <p:spPr>
          <a:xfrm>
            <a:off x="5550468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D2FC7D-1041-4DCE-AA04-7774EA4CAFAA}"/>
              </a:ext>
            </a:extLst>
          </p:cNvPr>
          <p:cNvSpPr/>
          <p:nvPr/>
        </p:nvSpPr>
        <p:spPr>
          <a:xfrm>
            <a:off x="5591719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001F307-A04A-46ED-8A5B-42085E1259D4}"/>
              </a:ext>
            </a:extLst>
          </p:cNvPr>
          <p:cNvSpPr/>
          <p:nvPr/>
        </p:nvSpPr>
        <p:spPr>
          <a:xfrm>
            <a:off x="5628224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528A73A-9DA9-45F1-8D3B-2AFA4FE9A02C}"/>
              </a:ext>
            </a:extLst>
          </p:cNvPr>
          <p:cNvSpPr/>
          <p:nvPr/>
        </p:nvSpPr>
        <p:spPr>
          <a:xfrm>
            <a:off x="6026628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2BE7E8-68C2-4FEC-8EBF-50AF6381A155}"/>
              </a:ext>
            </a:extLst>
          </p:cNvPr>
          <p:cNvSpPr/>
          <p:nvPr/>
        </p:nvSpPr>
        <p:spPr>
          <a:xfrm>
            <a:off x="6063133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27DD8BA-5E6A-49AE-9294-5193FD829306}"/>
              </a:ext>
            </a:extLst>
          </p:cNvPr>
          <p:cNvSpPr/>
          <p:nvPr/>
        </p:nvSpPr>
        <p:spPr>
          <a:xfrm>
            <a:off x="6499332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98B66EF-64D0-4822-BEA2-952C8E6AD563}"/>
              </a:ext>
            </a:extLst>
          </p:cNvPr>
          <p:cNvSpPr/>
          <p:nvPr/>
        </p:nvSpPr>
        <p:spPr>
          <a:xfrm>
            <a:off x="6540583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C5DE72E-976E-445F-B5DC-EE6D3CF4DE5B}"/>
              </a:ext>
            </a:extLst>
          </p:cNvPr>
          <p:cNvSpPr/>
          <p:nvPr/>
        </p:nvSpPr>
        <p:spPr>
          <a:xfrm>
            <a:off x="6577088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6D9899A-F056-42E3-A211-CDC54C345F84}"/>
              </a:ext>
            </a:extLst>
          </p:cNvPr>
          <p:cNvSpPr/>
          <p:nvPr/>
        </p:nvSpPr>
        <p:spPr>
          <a:xfrm>
            <a:off x="6975492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075D8A5-53BD-49E6-9463-638461B38F2E}"/>
              </a:ext>
            </a:extLst>
          </p:cNvPr>
          <p:cNvSpPr/>
          <p:nvPr/>
        </p:nvSpPr>
        <p:spPr>
          <a:xfrm>
            <a:off x="7011997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9D9BA35-A198-4048-9D04-43013F88DA9B}"/>
              </a:ext>
            </a:extLst>
          </p:cNvPr>
          <p:cNvSpPr/>
          <p:nvPr/>
        </p:nvSpPr>
        <p:spPr>
          <a:xfrm>
            <a:off x="5550468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2DB5CC8-EE00-4881-B0B5-C84F45B1C9D3}"/>
              </a:ext>
            </a:extLst>
          </p:cNvPr>
          <p:cNvSpPr/>
          <p:nvPr/>
        </p:nvSpPr>
        <p:spPr>
          <a:xfrm>
            <a:off x="5591719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CD3357D-FDA8-4DCD-AC2D-348707713721}"/>
              </a:ext>
            </a:extLst>
          </p:cNvPr>
          <p:cNvSpPr/>
          <p:nvPr/>
        </p:nvSpPr>
        <p:spPr>
          <a:xfrm>
            <a:off x="5628224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29D2DF5-FC3C-4981-9198-3F864F89C213}"/>
              </a:ext>
            </a:extLst>
          </p:cNvPr>
          <p:cNvSpPr/>
          <p:nvPr/>
        </p:nvSpPr>
        <p:spPr>
          <a:xfrm>
            <a:off x="6026628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9DFDE6B-AF0B-4017-B741-C82392656C95}"/>
              </a:ext>
            </a:extLst>
          </p:cNvPr>
          <p:cNvSpPr/>
          <p:nvPr/>
        </p:nvSpPr>
        <p:spPr>
          <a:xfrm>
            <a:off x="6063133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23F38BA-6225-489A-9A12-E49B6F717CC9}"/>
              </a:ext>
            </a:extLst>
          </p:cNvPr>
          <p:cNvSpPr/>
          <p:nvPr/>
        </p:nvSpPr>
        <p:spPr>
          <a:xfrm>
            <a:off x="6499332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F1BDC0D-1F82-4796-927E-3366DF2E1C73}"/>
              </a:ext>
            </a:extLst>
          </p:cNvPr>
          <p:cNvSpPr/>
          <p:nvPr/>
        </p:nvSpPr>
        <p:spPr>
          <a:xfrm>
            <a:off x="6540583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1EA7230-A1F0-4B40-893C-646B63760219}"/>
              </a:ext>
            </a:extLst>
          </p:cNvPr>
          <p:cNvSpPr/>
          <p:nvPr/>
        </p:nvSpPr>
        <p:spPr>
          <a:xfrm>
            <a:off x="6577088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1FC3DD0-6B8B-4644-97EE-B1814442EFC0}"/>
              </a:ext>
            </a:extLst>
          </p:cNvPr>
          <p:cNvSpPr/>
          <p:nvPr/>
        </p:nvSpPr>
        <p:spPr>
          <a:xfrm>
            <a:off x="6975492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64C1402-FDD2-4EEF-970E-C82CF80FCB6B}"/>
              </a:ext>
            </a:extLst>
          </p:cNvPr>
          <p:cNvSpPr/>
          <p:nvPr/>
        </p:nvSpPr>
        <p:spPr>
          <a:xfrm>
            <a:off x="7011997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3F2B3-531A-450D-8A7A-EDED54F79246}"/>
              </a:ext>
            </a:extLst>
          </p:cNvPr>
          <p:cNvGrpSpPr/>
          <p:nvPr/>
        </p:nvGrpSpPr>
        <p:grpSpPr>
          <a:xfrm>
            <a:off x="7888862" y="4558963"/>
            <a:ext cx="611803" cy="1970522"/>
            <a:chOff x="7732560" y="4454022"/>
            <a:chExt cx="892986" cy="2876168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12869ED-C206-43CA-9D55-B51A7400AF46}"/>
                </a:ext>
              </a:extLst>
            </p:cNvPr>
            <p:cNvSpPr/>
            <p:nvPr/>
          </p:nvSpPr>
          <p:spPr>
            <a:xfrm>
              <a:off x="774040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FB87C4B-C87E-439D-BAFB-5164B3D029A1}"/>
                </a:ext>
              </a:extLst>
            </p:cNvPr>
            <p:cNvSpPr/>
            <p:nvPr/>
          </p:nvSpPr>
          <p:spPr>
            <a:xfrm>
              <a:off x="818297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CD4F6F1-1E26-4A5F-9D6D-482C41DD758F}"/>
                </a:ext>
              </a:extLst>
            </p:cNvPr>
            <p:cNvSpPr/>
            <p:nvPr/>
          </p:nvSpPr>
          <p:spPr>
            <a:xfrm>
              <a:off x="774040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7B53BB0-14DC-495A-8786-E5B80FFC4012}"/>
                </a:ext>
              </a:extLst>
            </p:cNvPr>
            <p:cNvSpPr/>
            <p:nvPr/>
          </p:nvSpPr>
          <p:spPr>
            <a:xfrm>
              <a:off x="818297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9BF42B-4FBE-4B11-81F2-FE3DC7A340C6}"/>
                </a:ext>
              </a:extLst>
            </p:cNvPr>
            <p:cNvSpPr/>
            <p:nvPr/>
          </p:nvSpPr>
          <p:spPr>
            <a:xfrm>
              <a:off x="773256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FAD0308-6A39-4375-8980-A72374A43AB5}"/>
                </a:ext>
              </a:extLst>
            </p:cNvPr>
            <p:cNvSpPr/>
            <p:nvPr/>
          </p:nvSpPr>
          <p:spPr>
            <a:xfrm>
              <a:off x="817513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23FDF73-E8C4-4DA9-993F-79A45BC737E2}"/>
                </a:ext>
              </a:extLst>
            </p:cNvPr>
            <p:cNvSpPr/>
            <p:nvPr/>
          </p:nvSpPr>
          <p:spPr>
            <a:xfrm>
              <a:off x="773256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30F410F-B414-434E-96F5-B490FA885815}"/>
                </a:ext>
              </a:extLst>
            </p:cNvPr>
            <p:cNvSpPr/>
            <p:nvPr/>
          </p:nvSpPr>
          <p:spPr>
            <a:xfrm>
              <a:off x="817513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6154A06-D09F-468B-9888-5140F0DFB4C1}"/>
                </a:ext>
              </a:extLst>
            </p:cNvPr>
            <p:cNvSpPr/>
            <p:nvPr/>
          </p:nvSpPr>
          <p:spPr>
            <a:xfrm>
              <a:off x="773256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E304129-9916-4551-A1EE-23562D1455C9}"/>
                </a:ext>
              </a:extLst>
            </p:cNvPr>
            <p:cNvSpPr/>
            <p:nvPr/>
          </p:nvSpPr>
          <p:spPr>
            <a:xfrm>
              <a:off x="817513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F02EF79-81C9-46F3-96F4-715D0D274110}"/>
                </a:ext>
              </a:extLst>
            </p:cNvPr>
            <p:cNvSpPr/>
            <p:nvPr/>
          </p:nvSpPr>
          <p:spPr>
            <a:xfrm>
              <a:off x="773256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4E8DD5F-04E1-48A0-A63F-9921C3406B76}"/>
                </a:ext>
              </a:extLst>
            </p:cNvPr>
            <p:cNvSpPr/>
            <p:nvPr/>
          </p:nvSpPr>
          <p:spPr>
            <a:xfrm>
              <a:off x="817513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2473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030886" y="7927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12AD491-CD6E-46A3-9FDD-94EED9D1B4D1}"/>
              </a:ext>
            </a:extLst>
          </p:cNvPr>
          <p:cNvSpPr/>
          <p:nvPr/>
        </p:nvSpPr>
        <p:spPr>
          <a:xfrm>
            <a:off x="2759087" y="3147066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F496FF-4CD3-4F89-94FB-796CA797571C}"/>
              </a:ext>
            </a:extLst>
          </p:cNvPr>
          <p:cNvSpPr/>
          <p:nvPr/>
        </p:nvSpPr>
        <p:spPr>
          <a:xfrm>
            <a:off x="2800094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E4EFE9-3BF1-427D-8643-064F88A9FC8D}"/>
              </a:ext>
            </a:extLst>
          </p:cNvPr>
          <p:cNvSpPr/>
          <p:nvPr/>
        </p:nvSpPr>
        <p:spPr>
          <a:xfrm>
            <a:off x="2837314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D33987-3A51-45C7-9E38-9EB55A1E9179}"/>
              </a:ext>
            </a:extLst>
          </p:cNvPr>
          <p:cNvSpPr/>
          <p:nvPr/>
        </p:nvSpPr>
        <p:spPr>
          <a:xfrm>
            <a:off x="358606" y="3059865"/>
            <a:ext cx="1678867" cy="24761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B560E0E-5565-4E6C-850E-001099105870}"/>
              </a:ext>
            </a:extLst>
          </p:cNvPr>
          <p:cNvSpPr/>
          <p:nvPr/>
        </p:nvSpPr>
        <p:spPr>
          <a:xfrm>
            <a:off x="406731" y="3100342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039272" y="103858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039272" y="17262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411340" y="1411658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382080" y="1411658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381812" y="1354868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02F060-53A3-4972-8400-43097FAC6967}"/>
              </a:ext>
            </a:extLst>
          </p:cNvPr>
          <p:cNvSpPr/>
          <p:nvPr/>
        </p:nvSpPr>
        <p:spPr>
          <a:xfrm>
            <a:off x="451355" y="3147066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D9D484-F8A8-4CD7-9170-A1384AEB4569}"/>
              </a:ext>
            </a:extLst>
          </p:cNvPr>
          <p:cNvSpPr/>
          <p:nvPr/>
        </p:nvSpPr>
        <p:spPr>
          <a:xfrm>
            <a:off x="495979" y="3187544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661CA9-DE8E-473E-ABE7-9D5A9F2C084D}"/>
              </a:ext>
            </a:extLst>
          </p:cNvPr>
          <p:cNvSpPr/>
          <p:nvPr/>
        </p:nvSpPr>
        <p:spPr>
          <a:xfrm>
            <a:off x="964086" y="318754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747C89B-FA34-4181-8BDF-334A00BC7797}"/>
              </a:ext>
            </a:extLst>
          </p:cNvPr>
          <p:cNvSpPr/>
          <p:nvPr/>
        </p:nvSpPr>
        <p:spPr>
          <a:xfrm>
            <a:off x="1432193" y="318754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0845A97-0C07-40A6-A1BE-CD6152A8A2EF}"/>
              </a:ext>
            </a:extLst>
          </p:cNvPr>
          <p:cNvSpPr/>
          <p:nvPr/>
        </p:nvSpPr>
        <p:spPr>
          <a:xfrm>
            <a:off x="451355" y="369612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39437A-402F-47FE-8D43-F4F5222FBE2E}"/>
              </a:ext>
            </a:extLst>
          </p:cNvPr>
          <p:cNvSpPr/>
          <p:nvPr/>
        </p:nvSpPr>
        <p:spPr>
          <a:xfrm>
            <a:off x="495979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8F917F3-2BCA-4284-8B75-153E5217A4C0}"/>
              </a:ext>
            </a:extLst>
          </p:cNvPr>
          <p:cNvSpPr/>
          <p:nvPr/>
        </p:nvSpPr>
        <p:spPr>
          <a:xfrm>
            <a:off x="964086" y="373660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B805A4B-FE63-453B-8FB2-EF6CD0E6005F}"/>
              </a:ext>
            </a:extLst>
          </p:cNvPr>
          <p:cNvSpPr/>
          <p:nvPr/>
        </p:nvSpPr>
        <p:spPr>
          <a:xfrm>
            <a:off x="1432193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F102791-E28C-4C70-A552-906668823D34}"/>
              </a:ext>
            </a:extLst>
          </p:cNvPr>
          <p:cNvSpPr/>
          <p:nvPr/>
        </p:nvSpPr>
        <p:spPr>
          <a:xfrm>
            <a:off x="406731" y="4292151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686C233-636B-465B-9B63-8A4831A5E28B}"/>
              </a:ext>
            </a:extLst>
          </p:cNvPr>
          <p:cNvSpPr/>
          <p:nvPr/>
        </p:nvSpPr>
        <p:spPr>
          <a:xfrm>
            <a:off x="451355" y="433887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EE45FB-877C-4B18-893A-2349256E1C68}"/>
              </a:ext>
            </a:extLst>
          </p:cNvPr>
          <p:cNvSpPr/>
          <p:nvPr/>
        </p:nvSpPr>
        <p:spPr>
          <a:xfrm>
            <a:off x="495979" y="437935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52461B0-2E4C-4BE6-B119-9960D1A8231A}"/>
              </a:ext>
            </a:extLst>
          </p:cNvPr>
          <p:cNvSpPr/>
          <p:nvPr/>
        </p:nvSpPr>
        <p:spPr>
          <a:xfrm>
            <a:off x="964086" y="437935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7F2B751-B8AD-4C3E-9607-33B904BAE927}"/>
              </a:ext>
            </a:extLst>
          </p:cNvPr>
          <p:cNvSpPr/>
          <p:nvPr/>
        </p:nvSpPr>
        <p:spPr>
          <a:xfrm>
            <a:off x="1432193" y="437935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80BA532-CEFB-42FE-8858-59F0673F8282}"/>
              </a:ext>
            </a:extLst>
          </p:cNvPr>
          <p:cNvSpPr/>
          <p:nvPr/>
        </p:nvSpPr>
        <p:spPr>
          <a:xfrm>
            <a:off x="451355" y="4887934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F1238A8-D2D3-4805-8BD3-5E0CC2877C26}"/>
              </a:ext>
            </a:extLst>
          </p:cNvPr>
          <p:cNvSpPr/>
          <p:nvPr/>
        </p:nvSpPr>
        <p:spPr>
          <a:xfrm>
            <a:off x="495979" y="492841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F3A248-D328-4419-803C-BC47C7999D90}"/>
              </a:ext>
            </a:extLst>
          </p:cNvPr>
          <p:cNvSpPr/>
          <p:nvPr/>
        </p:nvSpPr>
        <p:spPr>
          <a:xfrm>
            <a:off x="964086" y="492841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B9B6C5-9D12-472F-A7EE-1DE08506BAB8}"/>
              </a:ext>
            </a:extLst>
          </p:cNvPr>
          <p:cNvSpPr/>
          <p:nvPr/>
        </p:nvSpPr>
        <p:spPr>
          <a:xfrm>
            <a:off x="1432193" y="492841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8C2053-1C6A-4C0F-A19C-5F072A1A24C9}"/>
              </a:ext>
            </a:extLst>
          </p:cNvPr>
          <p:cNvSpPr/>
          <p:nvPr/>
        </p:nvSpPr>
        <p:spPr>
          <a:xfrm>
            <a:off x="2250185" y="4090064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55ED42-AE2B-4204-BDC0-48C053C1CA03}"/>
              </a:ext>
            </a:extLst>
          </p:cNvPr>
          <p:cNvSpPr/>
          <p:nvPr/>
        </p:nvSpPr>
        <p:spPr>
          <a:xfrm>
            <a:off x="2879887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0FA815A-94E5-4C33-BD92-05C217CB13BA}"/>
              </a:ext>
            </a:extLst>
          </p:cNvPr>
          <p:cNvSpPr/>
          <p:nvPr/>
        </p:nvSpPr>
        <p:spPr>
          <a:xfrm>
            <a:off x="3391207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D7D736-0291-4B18-8146-BEF78972B824}"/>
              </a:ext>
            </a:extLst>
          </p:cNvPr>
          <p:cNvSpPr/>
          <p:nvPr/>
        </p:nvSpPr>
        <p:spPr>
          <a:xfrm>
            <a:off x="3433780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4E8EFD-87DC-4C7C-ACD6-0C12B9DA8926}"/>
              </a:ext>
            </a:extLst>
          </p:cNvPr>
          <p:cNvSpPr/>
          <p:nvPr/>
        </p:nvSpPr>
        <p:spPr>
          <a:xfrm>
            <a:off x="3987033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8B33750-E030-4CC0-AF06-DAB1E7FDF768}"/>
              </a:ext>
            </a:extLst>
          </p:cNvPr>
          <p:cNvSpPr/>
          <p:nvPr/>
        </p:nvSpPr>
        <p:spPr>
          <a:xfrm>
            <a:off x="4024253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2A8DD79-C96F-43C7-8E07-CAAC9BEFB382}"/>
              </a:ext>
            </a:extLst>
          </p:cNvPr>
          <p:cNvSpPr/>
          <p:nvPr/>
        </p:nvSpPr>
        <p:spPr>
          <a:xfrm>
            <a:off x="4066826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F1D3F1-7C2C-4C93-BB82-845AD368E023}"/>
              </a:ext>
            </a:extLst>
          </p:cNvPr>
          <p:cNvSpPr/>
          <p:nvPr/>
        </p:nvSpPr>
        <p:spPr>
          <a:xfrm>
            <a:off x="4578146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25FAD11-BBE4-4A9B-9967-3EEAF0462C1D}"/>
              </a:ext>
            </a:extLst>
          </p:cNvPr>
          <p:cNvSpPr/>
          <p:nvPr/>
        </p:nvSpPr>
        <p:spPr>
          <a:xfrm>
            <a:off x="4620719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9A1E855-9F4D-4376-AC38-CA6B11C8D985}"/>
              </a:ext>
            </a:extLst>
          </p:cNvPr>
          <p:cNvSpPr/>
          <p:nvPr/>
        </p:nvSpPr>
        <p:spPr>
          <a:xfrm>
            <a:off x="2759087" y="3869988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4469E31-8F4F-4723-BF35-933ACA958610}"/>
              </a:ext>
            </a:extLst>
          </p:cNvPr>
          <p:cNvSpPr/>
          <p:nvPr/>
        </p:nvSpPr>
        <p:spPr>
          <a:xfrm>
            <a:off x="2800094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6703015-845F-4104-B9BC-EC473EB91C3F}"/>
              </a:ext>
            </a:extLst>
          </p:cNvPr>
          <p:cNvSpPr/>
          <p:nvPr/>
        </p:nvSpPr>
        <p:spPr>
          <a:xfrm>
            <a:off x="2837314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35E3C64-3053-4E10-9EB8-866015B49CDD}"/>
              </a:ext>
            </a:extLst>
          </p:cNvPr>
          <p:cNvSpPr/>
          <p:nvPr/>
        </p:nvSpPr>
        <p:spPr>
          <a:xfrm>
            <a:off x="2879887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3D60799-8D86-426A-8AFC-4F22042CDF7C}"/>
              </a:ext>
            </a:extLst>
          </p:cNvPr>
          <p:cNvSpPr/>
          <p:nvPr/>
        </p:nvSpPr>
        <p:spPr>
          <a:xfrm>
            <a:off x="3391207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C21C449-E4CB-4D38-A236-48BCDE7CEFA8}"/>
              </a:ext>
            </a:extLst>
          </p:cNvPr>
          <p:cNvSpPr/>
          <p:nvPr/>
        </p:nvSpPr>
        <p:spPr>
          <a:xfrm>
            <a:off x="3433780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3FAAC0-2915-490C-8CB9-150E580A79C8}"/>
              </a:ext>
            </a:extLst>
          </p:cNvPr>
          <p:cNvSpPr/>
          <p:nvPr/>
        </p:nvSpPr>
        <p:spPr>
          <a:xfrm>
            <a:off x="3987033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C4A74D-C6B9-474F-A1B9-F18AB822B3CB}"/>
              </a:ext>
            </a:extLst>
          </p:cNvPr>
          <p:cNvSpPr/>
          <p:nvPr/>
        </p:nvSpPr>
        <p:spPr>
          <a:xfrm>
            <a:off x="4024253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3FAE55C-228A-4D47-976C-B33EA1B7AF1A}"/>
              </a:ext>
            </a:extLst>
          </p:cNvPr>
          <p:cNvSpPr/>
          <p:nvPr/>
        </p:nvSpPr>
        <p:spPr>
          <a:xfrm>
            <a:off x="4066826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B0F2BA4-E910-41AD-AE24-B9154B777C8A}"/>
              </a:ext>
            </a:extLst>
          </p:cNvPr>
          <p:cNvSpPr/>
          <p:nvPr/>
        </p:nvSpPr>
        <p:spPr>
          <a:xfrm>
            <a:off x="4578146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5B08B7A-C2E1-41D0-8B7D-2609CE5A1359}"/>
              </a:ext>
            </a:extLst>
          </p:cNvPr>
          <p:cNvSpPr/>
          <p:nvPr/>
        </p:nvSpPr>
        <p:spPr>
          <a:xfrm>
            <a:off x="4620719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1481D7E-991B-4F4A-BADA-6852FE6988C9}"/>
              </a:ext>
            </a:extLst>
          </p:cNvPr>
          <p:cNvSpPr/>
          <p:nvPr/>
        </p:nvSpPr>
        <p:spPr>
          <a:xfrm>
            <a:off x="2759087" y="4592910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66673BA-3EE9-4D2E-AB6B-D9163B8E5B06}"/>
              </a:ext>
            </a:extLst>
          </p:cNvPr>
          <p:cNvSpPr/>
          <p:nvPr/>
        </p:nvSpPr>
        <p:spPr>
          <a:xfrm>
            <a:off x="2800094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9432637-8A2F-4116-ADDB-9517C79327C7}"/>
              </a:ext>
            </a:extLst>
          </p:cNvPr>
          <p:cNvSpPr/>
          <p:nvPr/>
        </p:nvSpPr>
        <p:spPr>
          <a:xfrm>
            <a:off x="2837314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A6236D5-BD14-41AA-A169-72BBE94D19EA}"/>
              </a:ext>
            </a:extLst>
          </p:cNvPr>
          <p:cNvSpPr/>
          <p:nvPr/>
        </p:nvSpPr>
        <p:spPr>
          <a:xfrm>
            <a:off x="2879887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A9C4923-9B1B-40BC-B42D-0C437EDB5092}"/>
              </a:ext>
            </a:extLst>
          </p:cNvPr>
          <p:cNvSpPr/>
          <p:nvPr/>
        </p:nvSpPr>
        <p:spPr>
          <a:xfrm>
            <a:off x="3391207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C8627E0-0087-45F3-8A47-454D92EFE5E2}"/>
              </a:ext>
            </a:extLst>
          </p:cNvPr>
          <p:cNvSpPr/>
          <p:nvPr/>
        </p:nvSpPr>
        <p:spPr>
          <a:xfrm>
            <a:off x="3433780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B6D9B1C-D638-49A1-A60A-1C2E76E79332}"/>
              </a:ext>
            </a:extLst>
          </p:cNvPr>
          <p:cNvSpPr/>
          <p:nvPr/>
        </p:nvSpPr>
        <p:spPr>
          <a:xfrm>
            <a:off x="3987033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8BCFBB7-0856-41D6-B0BA-182BC40E6C63}"/>
              </a:ext>
            </a:extLst>
          </p:cNvPr>
          <p:cNvSpPr/>
          <p:nvPr/>
        </p:nvSpPr>
        <p:spPr>
          <a:xfrm>
            <a:off x="4024253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C2EB1D6-5A08-4BE9-8E6B-93179A32DBDC}"/>
              </a:ext>
            </a:extLst>
          </p:cNvPr>
          <p:cNvSpPr/>
          <p:nvPr/>
        </p:nvSpPr>
        <p:spPr>
          <a:xfrm>
            <a:off x="4066826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F069C78-7E9A-4B3B-9DA3-C54D40A3E64F}"/>
              </a:ext>
            </a:extLst>
          </p:cNvPr>
          <p:cNvSpPr/>
          <p:nvPr/>
        </p:nvSpPr>
        <p:spPr>
          <a:xfrm>
            <a:off x="4578146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4D33CC7-12C8-4734-9964-9BBD9A67DA2E}"/>
              </a:ext>
            </a:extLst>
          </p:cNvPr>
          <p:cNvSpPr/>
          <p:nvPr/>
        </p:nvSpPr>
        <p:spPr>
          <a:xfrm>
            <a:off x="4620719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91902E8-641E-4C86-90C8-D44E66D1870C}"/>
              </a:ext>
            </a:extLst>
          </p:cNvPr>
          <p:cNvSpPr/>
          <p:nvPr/>
        </p:nvSpPr>
        <p:spPr>
          <a:xfrm>
            <a:off x="5736480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BB4E318-BD64-46DB-B96B-BE75B4E56792}"/>
              </a:ext>
            </a:extLst>
          </p:cNvPr>
          <p:cNvSpPr/>
          <p:nvPr/>
        </p:nvSpPr>
        <p:spPr>
          <a:xfrm>
            <a:off x="5773700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8F47697-63F9-4E52-9982-DC5406730607}"/>
              </a:ext>
            </a:extLst>
          </p:cNvPr>
          <p:cNvSpPr/>
          <p:nvPr/>
        </p:nvSpPr>
        <p:spPr>
          <a:xfrm>
            <a:off x="5816273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4D62D43-48E0-4F9E-9197-6BCE70CEAF5B}"/>
              </a:ext>
            </a:extLst>
          </p:cNvPr>
          <p:cNvSpPr/>
          <p:nvPr/>
        </p:nvSpPr>
        <p:spPr>
          <a:xfrm>
            <a:off x="6327593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2CA06B6-D1D4-4A9B-88CD-24A2FE56E879}"/>
              </a:ext>
            </a:extLst>
          </p:cNvPr>
          <p:cNvSpPr/>
          <p:nvPr/>
        </p:nvSpPr>
        <p:spPr>
          <a:xfrm>
            <a:off x="6370166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162A6E6-94D5-40BD-852D-ACB5E02D5BD8}"/>
              </a:ext>
            </a:extLst>
          </p:cNvPr>
          <p:cNvSpPr/>
          <p:nvPr/>
        </p:nvSpPr>
        <p:spPr>
          <a:xfrm>
            <a:off x="6923419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49BB629-6BF0-4853-8248-82BA4A3D9470}"/>
              </a:ext>
            </a:extLst>
          </p:cNvPr>
          <p:cNvSpPr/>
          <p:nvPr/>
        </p:nvSpPr>
        <p:spPr>
          <a:xfrm>
            <a:off x="6960639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663768-53BC-45B2-A33C-892992192087}"/>
              </a:ext>
            </a:extLst>
          </p:cNvPr>
          <p:cNvSpPr/>
          <p:nvPr/>
        </p:nvSpPr>
        <p:spPr>
          <a:xfrm>
            <a:off x="7003212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7D74B35-0DAD-406C-A8A1-9D49B1FF2308}"/>
              </a:ext>
            </a:extLst>
          </p:cNvPr>
          <p:cNvSpPr/>
          <p:nvPr/>
        </p:nvSpPr>
        <p:spPr>
          <a:xfrm>
            <a:off x="7514532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9D50F61-B1A2-4D8B-B5BD-EC268747A8AF}"/>
              </a:ext>
            </a:extLst>
          </p:cNvPr>
          <p:cNvSpPr/>
          <p:nvPr/>
        </p:nvSpPr>
        <p:spPr>
          <a:xfrm>
            <a:off x="7557105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1555164-8933-46C5-89AA-BDE3AA64C6BB}"/>
              </a:ext>
            </a:extLst>
          </p:cNvPr>
          <p:cNvSpPr/>
          <p:nvPr/>
        </p:nvSpPr>
        <p:spPr>
          <a:xfrm>
            <a:off x="5736480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9406F85-22A6-4456-9F2F-9A1DEF3EF69F}"/>
              </a:ext>
            </a:extLst>
          </p:cNvPr>
          <p:cNvSpPr/>
          <p:nvPr/>
        </p:nvSpPr>
        <p:spPr>
          <a:xfrm>
            <a:off x="5773700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709245B-B969-46CE-9D2F-D665F7E70AFB}"/>
              </a:ext>
            </a:extLst>
          </p:cNvPr>
          <p:cNvSpPr/>
          <p:nvPr/>
        </p:nvSpPr>
        <p:spPr>
          <a:xfrm>
            <a:off x="5816273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53E7EC5-8192-438B-8188-F8472438B419}"/>
              </a:ext>
            </a:extLst>
          </p:cNvPr>
          <p:cNvSpPr/>
          <p:nvPr/>
        </p:nvSpPr>
        <p:spPr>
          <a:xfrm>
            <a:off x="6327593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C5F93CC-B827-44D5-8EC8-552EFB526C02}"/>
              </a:ext>
            </a:extLst>
          </p:cNvPr>
          <p:cNvSpPr/>
          <p:nvPr/>
        </p:nvSpPr>
        <p:spPr>
          <a:xfrm>
            <a:off x="6370166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D62083D-AAB7-4736-8C3D-7872E69C6E38}"/>
              </a:ext>
            </a:extLst>
          </p:cNvPr>
          <p:cNvSpPr/>
          <p:nvPr/>
        </p:nvSpPr>
        <p:spPr>
          <a:xfrm>
            <a:off x="6923419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F545894-869C-4096-A5E6-4D777AF8FFA4}"/>
              </a:ext>
            </a:extLst>
          </p:cNvPr>
          <p:cNvSpPr/>
          <p:nvPr/>
        </p:nvSpPr>
        <p:spPr>
          <a:xfrm>
            <a:off x="6960639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FF7845-B773-4DC7-995C-AAFEB5DE963E}"/>
              </a:ext>
            </a:extLst>
          </p:cNvPr>
          <p:cNvSpPr/>
          <p:nvPr/>
        </p:nvSpPr>
        <p:spPr>
          <a:xfrm>
            <a:off x="7003212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8102B0-27C5-4B53-8970-C3009346FBC8}"/>
              </a:ext>
            </a:extLst>
          </p:cNvPr>
          <p:cNvSpPr/>
          <p:nvPr/>
        </p:nvSpPr>
        <p:spPr>
          <a:xfrm>
            <a:off x="7514532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95BD34E-C9A7-4476-81CD-040902A24F98}"/>
              </a:ext>
            </a:extLst>
          </p:cNvPr>
          <p:cNvSpPr/>
          <p:nvPr/>
        </p:nvSpPr>
        <p:spPr>
          <a:xfrm>
            <a:off x="7557105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1C0ADEB-C785-4766-AFAE-8C73B160A11C}"/>
              </a:ext>
            </a:extLst>
          </p:cNvPr>
          <p:cNvSpPr/>
          <p:nvPr/>
        </p:nvSpPr>
        <p:spPr>
          <a:xfrm>
            <a:off x="5732350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ED5A134-3446-46DD-AF5F-F752DC571FA9}"/>
              </a:ext>
            </a:extLst>
          </p:cNvPr>
          <p:cNvSpPr/>
          <p:nvPr/>
        </p:nvSpPr>
        <p:spPr>
          <a:xfrm>
            <a:off x="5769570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2A7E056-65DA-4DCF-90C9-785218CB1345}"/>
              </a:ext>
            </a:extLst>
          </p:cNvPr>
          <p:cNvSpPr/>
          <p:nvPr/>
        </p:nvSpPr>
        <p:spPr>
          <a:xfrm>
            <a:off x="5812143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C5B49E-FF44-4589-8576-4C76702BD068}"/>
              </a:ext>
            </a:extLst>
          </p:cNvPr>
          <p:cNvSpPr/>
          <p:nvPr/>
        </p:nvSpPr>
        <p:spPr>
          <a:xfrm>
            <a:off x="6323463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0EB09E-6AB0-459B-A1B5-3CD5F4113C39}"/>
              </a:ext>
            </a:extLst>
          </p:cNvPr>
          <p:cNvSpPr/>
          <p:nvPr/>
        </p:nvSpPr>
        <p:spPr>
          <a:xfrm>
            <a:off x="6366036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FCD1AF-B3F5-457E-8882-84925D7D4CA4}"/>
              </a:ext>
            </a:extLst>
          </p:cNvPr>
          <p:cNvSpPr/>
          <p:nvPr/>
        </p:nvSpPr>
        <p:spPr>
          <a:xfrm>
            <a:off x="6919289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16F4817-66BD-4088-BDD6-630792055AF1}"/>
              </a:ext>
            </a:extLst>
          </p:cNvPr>
          <p:cNvSpPr/>
          <p:nvPr/>
        </p:nvSpPr>
        <p:spPr>
          <a:xfrm>
            <a:off x="6956509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EA09B6A-364C-4B79-A4A5-AD3D2D5F7E01}"/>
              </a:ext>
            </a:extLst>
          </p:cNvPr>
          <p:cNvSpPr/>
          <p:nvPr/>
        </p:nvSpPr>
        <p:spPr>
          <a:xfrm>
            <a:off x="6999082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1490D5-92BA-4E04-826B-E25AFF83B96D}"/>
              </a:ext>
            </a:extLst>
          </p:cNvPr>
          <p:cNvSpPr/>
          <p:nvPr/>
        </p:nvSpPr>
        <p:spPr>
          <a:xfrm>
            <a:off x="7510402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7DEDE16-677E-48BE-8648-33B37E7F3F72}"/>
              </a:ext>
            </a:extLst>
          </p:cNvPr>
          <p:cNvSpPr/>
          <p:nvPr/>
        </p:nvSpPr>
        <p:spPr>
          <a:xfrm>
            <a:off x="7552975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화살표: 오른쪽 191">
            <a:extLst>
              <a:ext uri="{FF2B5EF4-FFF2-40B4-BE49-F238E27FC236}">
                <a16:creationId xmlns:a16="http://schemas.microsoft.com/office/drawing/2014/main" id="{AFFDD9BA-FE00-4EB4-A45D-C53CA3D867C5}"/>
              </a:ext>
            </a:extLst>
          </p:cNvPr>
          <p:cNvSpPr/>
          <p:nvPr/>
        </p:nvSpPr>
        <p:spPr>
          <a:xfrm>
            <a:off x="5336666" y="4135215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3290CC4B-DA64-40D2-85EB-070E132329E8}"/>
              </a:ext>
            </a:extLst>
          </p:cNvPr>
          <p:cNvSpPr/>
          <p:nvPr/>
        </p:nvSpPr>
        <p:spPr>
          <a:xfrm>
            <a:off x="8280509" y="4108042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6DE20-0D40-4A2D-BF35-6735CF6460A3}"/>
              </a:ext>
            </a:extLst>
          </p:cNvPr>
          <p:cNvGrpSpPr/>
          <p:nvPr/>
        </p:nvGrpSpPr>
        <p:grpSpPr>
          <a:xfrm>
            <a:off x="8747934" y="2581309"/>
            <a:ext cx="928896" cy="3596082"/>
            <a:chOff x="5571595" y="1300222"/>
            <a:chExt cx="1157154" cy="4479749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94E948E7-B6EA-465F-AE74-D8EF261324E1}"/>
                </a:ext>
              </a:extLst>
            </p:cNvPr>
            <p:cNvGrpSpPr/>
            <p:nvPr/>
          </p:nvGrpSpPr>
          <p:grpSpPr>
            <a:xfrm>
              <a:off x="5579311" y="1300222"/>
              <a:ext cx="1149438" cy="1149438"/>
              <a:chOff x="6624891" y="1518213"/>
              <a:chExt cx="841094" cy="841094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E76C02C8-B598-4EC1-8DFA-39E70EC01BED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2FFD8AC6-C7A6-4F99-B0A0-ABA0A45F8C4B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80203ED9-BF3E-49AD-9925-82AB914AFC4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43FB48F9-8409-495A-86FC-CD50A144F2DB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7CF9370-141E-461B-955D-5F74B429414A}"/>
                </a:ext>
              </a:extLst>
            </p:cNvPr>
            <p:cNvGrpSpPr/>
            <p:nvPr/>
          </p:nvGrpSpPr>
          <p:grpSpPr>
            <a:xfrm>
              <a:off x="5571595" y="2916820"/>
              <a:ext cx="1149438" cy="1149438"/>
              <a:chOff x="6624891" y="1518213"/>
              <a:chExt cx="841094" cy="841094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D0A76ABA-E252-47EC-B5E3-ACD44176EC5C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C75664C-4396-4E69-B605-E7B089F3D16E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629CF0D8-D471-4E67-ACA0-E7332DF1A76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FC52126-0FC8-4CBF-B583-516709CE6067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B246E334-A251-4AA6-9326-61EFB529F74F}"/>
                </a:ext>
              </a:extLst>
            </p:cNvPr>
            <p:cNvGrpSpPr/>
            <p:nvPr/>
          </p:nvGrpSpPr>
          <p:grpSpPr>
            <a:xfrm>
              <a:off x="5571595" y="4630533"/>
              <a:ext cx="1149438" cy="1149438"/>
              <a:chOff x="6624891" y="1518213"/>
              <a:chExt cx="841094" cy="841094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9FC29E00-34AB-4E2B-8BB7-A0F8FDACD8E3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9E50E98-F56C-4CAB-B3D4-06258A848C31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EF4B27CD-EB2E-4AAD-8C52-472C482D29AD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E4CFE645-BD89-4FC4-9761-09A81799A625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913974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주요 케라스 문법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순환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</a:t>
            </a:r>
            <a:r>
              <a:rPr lang="ko-KR" altLang="en-US" sz="1800" b="1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67162" y="3377899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39515" y="199120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884603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164877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483718" y="3082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8846035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164877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483718" y="340118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884603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164877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483718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526706" y="3086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7845548" y="3086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164389" y="3086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526706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7845548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164389" y="3405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526706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7845548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164389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202953" y="308234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52179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6840636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202953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52179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684063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20295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52179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684063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8765801" y="304854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403134" y="36725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7766467" y="304171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078945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459876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7776439" y="369668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5E43FEE-4D4E-4350-94BF-B440EB3FBBFE}"/>
              </a:ext>
            </a:extLst>
          </p:cNvPr>
          <p:cNvSpPr/>
          <p:nvPr/>
        </p:nvSpPr>
        <p:spPr>
          <a:xfrm>
            <a:off x="969928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5E45BE5-A8D1-447E-8C41-92D10954F1C2}"/>
              </a:ext>
            </a:extLst>
          </p:cNvPr>
          <p:cNvSpPr/>
          <p:nvPr/>
        </p:nvSpPr>
        <p:spPr>
          <a:xfrm>
            <a:off x="1006949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8076B6B-78CD-413E-BC7E-B771541B2ABA}"/>
              </a:ext>
            </a:extLst>
          </p:cNvPr>
          <p:cNvSpPr/>
          <p:nvPr/>
        </p:nvSpPr>
        <p:spPr>
          <a:xfrm>
            <a:off x="104397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86AA3-AC08-4CC8-9C97-46F5CA856147}"/>
              </a:ext>
            </a:extLst>
          </p:cNvPr>
          <p:cNvSpPr/>
          <p:nvPr/>
        </p:nvSpPr>
        <p:spPr>
          <a:xfrm>
            <a:off x="108099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112BFD-0B2B-47CD-851F-2A66AA5B6A01}"/>
              </a:ext>
            </a:extLst>
          </p:cNvPr>
          <p:cNvSpPr/>
          <p:nvPr/>
        </p:nvSpPr>
        <p:spPr>
          <a:xfrm>
            <a:off x="1473405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CE9E835-182D-4950-9CC8-D5B3D5DDB11A}"/>
              </a:ext>
            </a:extLst>
          </p:cNvPr>
          <p:cNvSpPr/>
          <p:nvPr/>
        </p:nvSpPr>
        <p:spPr>
          <a:xfrm>
            <a:off x="1510425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42E86CC-8099-4319-9C54-B0FCF9A4D4EF}"/>
              </a:ext>
            </a:extLst>
          </p:cNvPr>
          <p:cNvSpPr/>
          <p:nvPr/>
        </p:nvSpPr>
        <p:spPr>
          <a:xfrm>
            <a:off x="190284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D34DCE0-A140-4014-9138-38CD44B5B080}"/>
              </a:ext>
            </a:extLst>
          </p:cNvPr>
          <p:cNvSpPr/>
          <p:nvPr/>
        </p:nvSpPr>
        <p:spPr>
          <a:xfrm>
            <a:off x="193986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7193EF2-5B2D-4FFB-861B-009B20ED98BB}"/>
              </a:ext>
            </a:extLst>
          </p:cNvPr>
          <p:cNvSpPr/>
          <p:nvPr/>
        </p:nvSpPr>
        <p:spPr>
          <a:xfrm>
            <a:off x="1006949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EB6FE75-6867-4BB4-81E8-1359ED26617D}"/>
              </a:ext>
            </a:extLst>
          </p:cNvPr>
          <p:cNvSpPr/>
          <p:nvPr/>
        </p:nvSpPr>
        <p:spPr>
          <a:xfrm>
            <a:off x="104397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0CC3152-9E4C-4B91-A870-BE7D2847D556}"/>
              </a:ext>
            </a:extLst>
          </p:cNvPr>
          <p:cNvSpPr/>
          <p:nvPr/>
        </p:nvSpPr>
        <p:spPr>
          <a:xfrm>
            <a:off x="108099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0F25685-D496-452A-9C17-520C4AE0C0F4}"/>
              </a:ext>
            </a:extLst>
          </p:cNvPr>
          <p:cNvSpPr/>
          <p:nvPr/>
        </p:nvSpPr>
        <p:spPr>
          <a:xfrm>
            <a:off x="1473405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18BD107-D08A-46C3-AEA3-F580B6CE0598}"/>
              </a:ext>
            </a:extLst>
          </p:cNvPr>
          <p:cNvSpPr/>
          <p:nvPr/>
        </p:nvSpPr>
        <p:spPr>
          <a:xfrm>
            <a:off x="1510425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0B069D7-FE9C-46BA-B171-6790A81257CC}"/>
              </a:ext>
            </a:extLst>
          </p:cNvPr>
          <p:cNvSpPr/>
          <p:nvPr/>
        </p:nvSpPr>
        <p:spPr>
          <a:xfrm>
            <a:off x="190284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2A4C3BB-7A79-4783-9DBF-FAA339EDB280}"/>
              </a:ext>
            </a:extLst>
          </p:cNvPr>
          <p:cNvSpPr/>
          <p:nvPr/>
        </p:nvSpPr>
        <p:spPr>
          <a:xfrm>
            <a:off x="193986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31CD21-FF94-4AAE-9F32-BDD8A00CC600}"/>
              </a:ext>
            </a:extLst>
          </p:cNvPr>
          <p:cNvSpPr/>
          <p:nvPr/>
        </p:nvSpPr>
        <p:spPr>
          <a:xfrm>
            <a:off x="1006949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ACE2A28-4B30-4D0E-AB36-58BB62BF4ABF}"/>
              </a:ext>
            </a:extLst>
          </p:cNvPr>
          <p:cNvSpPr/>
          <p:nvPr/>
        </p:nvSpPr>
        <p:spPr>
          <a:xfrm>
            <a:off x="104397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2CF08A1-2B41-4CED-8706-B4F8F274D1C6}"/>
              </a:ext>
            </a:extLst>
          </p:cNvPr>
          <p:cNvSpPr/>
          <p:nvPr/>
        </p:nvSpPr>
        <p:spPr>
          <a:xfrm>
            <a:off x="108099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991C9A3-35C8-40D6-94D7-15CBE43391EF}"/>
              </a:ext>
            </a:extLst>
          </p:cNvPr>
          <p:cNvSpPr/>
          <p:nvPr/>
        </p:nvSpPr>
        <p:spPr>
          <a:xfrm>
            <a:off x="1473405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4855F4B-29FB-450D-9F3D-06C580457313}"/>
              </a:ext>
            </a:extLst>
          </p:cNvPr>
          <p:cNvSpPr/>
          <p:nvPr/>
        </p:nvSpPr>
        <p:spPr>
          <a:xfrm>
            <a:off x="1510425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956F71C-4D7C-428F-8729-2EA798410B68}"/>
              </a:ext>
            </a:extLst>
          </p:cNvPr>
          <p:cNvSpPr/>
          <p:nvPr/>
        </p:nvSpPr>
        <p:spPr>
          <a:xfrm>
            <a:off x="190284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EFF8E3B-F3DD-48E9-92ED-94EAC0B78AA9}"/>
              </a:ext>
            </a:extLst>
          </p:cNvPr>
          <p:cNvSpPr/>
          <p:nvPr/>
        </p:nvSpPr>
        <p:spPr>
          <a:xfrm>
            <a:off x="193986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DF0506E-EC3B-4AF3-9E83-C5023CC55102}"/>
              </a:ext>
            </a:extLst>
          </p:cNvPr>
          <p:cNvSpPr/>
          <p:nvPr/>
        </p:nvSpPr>
        <p:spPr>
          <a:xfrm>
            <a:off x="969928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2EFACD9-D68A-4409-8BBD-C3A0D58F8C38}"/>
              </a:ext>
            </a:extLst>
          </p:cNvPr>
          <p:cNvSpPr/>
          <p:nvPr/>
        </p:nvSpPr>
        <p:spPr>
          <a:xfrm>
            <a:off x="1006949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41122-2F36-43C0-A872-B1533DF404F3}"/>
              </a:ext>
            </a:extLst>
          </p:cNvPr>
          <p:cNvSpPr/>
          <p:nvPr/>
        </p:nvSpPr>
        <p:spPr>
          <a:xfrm>
            <a:off x="104397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CE65DCC-6E3F-48C7-AC05-E694F58BB7C3}"/>
              </a:ext>
            </a:extLst>
          </p:cNvPr>
          <p:cNvSpPr/>
          <p:nvPr/>
        </p:nvSpPr>
        <p:spPr>
          <a:xfrm>
            <a:off x="108099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67D9A1D-337B-4F1A-9524-2195E75294C7}"/>
              </a:ext>
            </a:extLst>
          </p:cNvPr>
          <p:cNvSpPr/>
          <p:nvPr/>
        </p:nvSpPr>
        <p:spPr>
          <a:xfrm>
            <a:off x="1473405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D3AF94D-EBCC-470B-914C-A47E54E7A0F9}"/>
              </a:ext>
            </a:extLst>
          </p:cNvPr>
          <p:cNvSpPr/>
          <p:nvPr/>
        </p:nvSpPr>
        <p:spPr>
          <a:xfrm>
            <a:off x="1510425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08BDD15-963D-49A9-B86A-C285FCDE27C7}"/>
              </a:ext>
            </a:extLst>
          </p:cNvPr>
          <p:cNvSpPr/>
          <p:nvPr/>
        </p:nvSpPr>
        <p:spPr>
          <a:xfrm>
            <a:off x="190284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F3CBD77-FBB5-49E7-8B63-EDD3ED91D2C1}"/>
              </a:ext>
            </a:extLst>
          </p:cNvPr>
          <p:cNvSpPr/>
          <p:nvPr/>
        </p:nvSpPr>
        <p:spPr>
          <a:xfrm>
            <a:off x="193986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FAA64DE-9ED6-4B84-A047-54E4DD8D788F}"/>
              </a:ext>
            </a:extLst>
          </p:cNvPr>
          <p:cNvSpPr/>
          <p:nvPr/>
        </p:nvSpPr>
        <p:spPr>
          <a:xfrm>
            <a:off x="1006949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7E09BDD5-740C-40DB-A8AA-C2E03D64E78E}"/>
              </a:ext>
            </a:extLst>
          </p:cNvPr>
          <p:cNvSpPr/>
          <p:nvPr/>
        </p:nvSpPr>
        <p:spPr>
          <a:xfrm>
            <a:off x="104397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1B55B97-4667-4419-BA3B-4DD6B32A1B4F}"/>
              </a:ext>
            </a:extLst>
          </p:cNvPr>
          <p:cNvSpPr/>
          <p:nvPr/>
        </p:nvSpPr>
        <p:spPr>
          <a:xfrm>
            <a:off x="108099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83A92BF-B763-4A73-AFAC-C538EC304CF4}"/>
              </a:ext>
            </a:extLst>
          </p:cNvPr>
          <p:cNvSpPr/>
          <p:nvPr/>
        </p:nvSpPr>
        <p:spPr>
          <a:xfrm>
            <a:off x="1473405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84CC7404-820F-4874-93FF-A83E5C64CF1F}"/>
              </a:ext>
            </a:extLst>
          </p:cNvPr>
          <p:cNvSpPr/>
          <p:nvPr/>
        </p:nvSpPr>
        <p:spPr>
          <a:xfrm>
            <a:off x="1510425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BB7B96F-4250-4FA9-B771-1BED45E0B4CA}"/>
              </a:ext>
            </a:extLst>
          </p:cNvPr>
          <p:cNvSpPr/>
          <p:nvPr/>
        </p:nvSpPr>
        <p:spPr>
          <a:xfrm>
            <a:off x="190284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CEB31990-0B69-44C0-8446-3FE382260B2E}"/>
              </a:ext>
            </a:extLst>
          </p:cNvPr>
          <p:cNvSpPr/>
          <p:nvPr/>
        </p:nvSpPr>
        <p:spPr>
          <a:xfrm>
            <a:off x="193986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4D1E9A99-617C-40C5-AD5C-6EED00C755BB}"/>
              </a:ext>
            </a:extLst>
          </p:cNvPr>
          <p:cNvSpPr/>
          <p:nvPr/>
        </p:nvSpPr>
        <p:spPr>
          <a:xfrm>
            <a:off x="1006949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902A14D-EF6E-4A7E-B6EC-F6D2FB0B73C6}"/>
              </a:ext>
            </a:extLst>
          </p:cNvPr>
          <p:cNvSpPr/>
          <p:nvPr/>
        </p:nvSpPr>
        <p:spPr>
          <a:xfrm>
            <a:off x="104397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AC1AA5D-7A52-463A-831F-70DB583825B6}"/>
              </a:ext>
            </a:extLst>
          </p:cNvPr>
          <p:cNvSpPr/>
          <p:nvPr/>
        </p:nvSpPr>
        <p:spPr>
          <a:xfrm>
            <a:off x="108099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FEC312F-7C8A-486B-9826-F0E6EC1B6368}"/>
              </a:ext>
            </a:extLst>
          </p:cNvPr>
          <p:cNvSpPr/>
          <p:nvPr/>
        </p:nvSpPr>
        <p:spPr>
          <a:xfrm>
            <a:off x="1473405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F8088F51-06C7-44C1-8AC4-820A69B419C0}"/>
              </a:ext>
            </a:extLst>
          </p:cNvPr>
          <p:cNvSpPr/>
          <p:nvPr/>
        </p:nvSpPr>
        <p:spPr>
          <a:xfrm>
            <a:off x="1510425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142A8B2-6759-4F65-9CBA-BB5542F087E2}"/>
              </a:ext>
            </a:extLst>
          </p:cNvPr>
          <p:cNvSpPr/>
          <p:nvPr/>
        </p:nvSpPr>
        <p:spPr>
          <a:xfrm>
            <a:off x="190284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D2424D31-52A6-4246-A29D-12CB51B2C493}"/>
              </a:ext>
            </a:extLst>
          </p:cNvPr>
          <p:cNvSpPr/>
          <p:nvPr/>
        </p:nvSpPr>
        <p:spPr>
          <a:xfrm>
            <a:off x="193986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D5643652-BF15-41F7-BC5A-CD4FA7A95148}"/>
              </a:ext>
            </a:extLst>
          </p:cNvPr>
          <p:cNvSpPr/>
          <p:nvPr/>
        </p:nvSpPr>
        <p:spPr>
          <a:xfrm>
            <a:off x="969928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371967D8-614E-4F52-9089-5CA6D56EFE90}"/>
              </a:ext>
            </a:extLst>
          </p:cNvPr>
          <p:cNvSpPr/>
          <p:nvPr/>
        </p:nvSpPr>
        <p:spPr>
          <a:xfrm>
            <a:off x="1006949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5666B39D-98C1-43B1-8B7D-52BF7591441B}"/>
              </a:ext>
            </a:extLst>
          </p:cNvPr>
          <p:cNvSpPr/>
          <p:nvPr/>
        </p:nvSpPr>
        <p:spPr>
          <a:xfrm>
            <a:off x="104397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4F6161E-3084-470D-960D-01FDCBBC4901}"/>
              </a:ext>
            </a:extLst>
          </p:cNvPr>
          <p:cNvSpPr/>
          <p:nvPr/>
        </p:nvSpPr>
        <p:spPr>
          <a:xfrm>
            <a:off x="108099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8084B3A-9F75-4520-8CF6-5AED71247024}"/>
              </a:ext>
            </a:extLst>
          </p:cNvPr>
          <p:cNvSpPr/>
          <p:nvPr/>
        </p:nvSpPr>
        <p:spPr>
          <a:xfrm>
            <a:off x="1473405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F38E3A0-EDB4-46B3-B398-F5241F3EB340}"/>
              </a:ext>
            </a:extLst>
          </p:cNvPr>
          <p:cNvSpPr/>
          <p:nvPr/>
        </p:nvSpPr>
        <p:spPr>
          <a:xfrm>
            <a:off x="1510425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71846C6D-0BC8-4E77-BB94-3F75B40DB4A5}"/>
              </a:ext>
            </a:extLst>
          </p:cNvPr>
          <p:cNvSpPr/>
          <p:nvPr/>
        </p:nvSpPr>
        <p:spPr>
          <a:xfrm>
            <a:off x="190284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0FB7F80-BF24-46E2-8101-6AED89C0CAB9}"/>
              </a:ext>
            </a:extLst>
          </p:cNvPr>
          <p:cNvSpPr/>
          <p:nvPr/>
        </p:nvSpPr>
        <p:spPr>
          <a:xfrm>
            <a:off x="193986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5C1DF5DA-B8A3-45ED-96F1-4AF59FFDE13E}"/>
              </a:ext>
            </a:extLst>
          </p:cNvPr>
          <p:cNvSpPr/>
          <p:nvPr/>
        </p:nvSpPr>
        <p:spPr>
          <a:xfrm>
            <a:off x="1006949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662E97CF-544B-4720-B0FB-4FA5294B4246}"/>
              </a:ext>
            </a:extLst>
          </p:cNvPr>
          <p:cNvSpPr/>
          <p:nvPr/>
        </p:nvSpPr>
        <p:spPr>
          <a:xfrm>
            <a:off x="104397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E40414D9-59C3-4925-AA79-3B7463D2B0FB}"/>
              </a:ext>
            </a:extLst>
          </p:cNvPr>
          <p:cNvSpPr/>
          <p:nvPr/>
        </p:nvSpPr>
        <p:spPr>
          <a:xfrm>
            <a:off x="108099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6DFACB0-C6BF-42C4-9297-631AD3555E42}"/>
              </a:ext>
            </a:extLst>
          </p:cNvPr>
          <p:cNvSpPr/>
          <p:nvPr/>
        </p:nvSpPr>
        <p:spPr>
          <a:xfrm>
            <a:off x="1473405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D78F286E-B52E-4F4B-A7E7-9A6952CAAD1A}"/>
              </a:ext>
            </a:extLst>
          </p:cNvPr>
          <p:cNvSpPr/>
          <p:nvPr/>
        </p:nvSpPr>
        <p:spPr>
          <a:xfrm>
            <a:off x="1510425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0275AB0-70B0-4A58-A5AE-5A392E96EF80}"/>
              </a:ext>
            </a:extLst>
          </p:cNvPr>
          <p:cNvSpPr/>
          <p:nvPr/>
        </p:nvSpPr>
        <p:spPr>
          <a:xfrm>
            <a:off x="190284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947F7BE0-ABBC-4C44-81FF-776C194F40C0}"/>
              </a:ext>
            </a:extLst>
          </p:cNvPr>
          <p:cNvSpPr/>
          <p:nvPr/>
        </p:nvSpPr>
        <p:spPr>
          <a:xfrm>
            <a:off x="193986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E3E61818-1CFB-4698-9424-A6F0815C88F4}"/>
              </a:ext>
            </a:extLst>
          </p:cNvPr>
          <p:cNvSpPr/>
          <p:nvPr/>
        </p:nvSpPr>
        <p:spPr>
          <a:xfrm>
            <a:off x="1006949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881A33D0-1576-409B-8E1E-E7B48450E3C6}"/>
              </a:ext>
            </a:extLst>
          </p:cNvPr>
          <p:cNvSpPr/>
          <p:nvPr/>
        </p:nvSpPr>
        <p:spPr>
          <a:xfrm>
            <a:off x="104397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BC9104D-1154-4780-A7F2-90E30156F6E2}"/>
              </a:ext>
            </a:extLst>
          </p:cNvPr>
          <p:cNvSpPr/>
          <p:nvPr/>
        </p:nvSpPr>
        <p:spPr>
          <a:xfrm>
            <a:off x="108099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2CF04D7-5899-4FE9-A061-B68D79189762}"/>
              </a:ext>
            </a:extLst>
          </p:cNvPr>
          <p:cNvSpPr/>
          <p:nvPr/>
        </p:nvSpPr>
        <p:spPr>
          <a:xfrm>
            <a:off x="1473405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DC7D80-D8F3-49A4-8C62-73C9DF2CAA4C}"/>
              </a:ext>
            </a:extLst>
          </p:cNvPr>
          <p:cNvSpPr/>
          <p:nvPr/>
        </p:nvSpPr>
        <p:spPr>
          <a:xfrm>
            <a:off x="1510425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A8B2BD3-6183-4496-A8AC-4F927079B919}"/>
              </a:ext>
            </a:extLst>
          </p:cNvPr>
          <p:cNvSpPr/>
          <p:nvPr/>
        </p:nvSpPr>
        <p:spPr>
          <a:xfrm>
            <a:off x="190284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E650D7C2-1B76-4B21-8AF9-F1EA9807F352}"/>
              </a:ext>
            </a:extLst>
          </p:cNvPr>
          <p:cNvSpPr/>
          <p:nvPr/>
        </p:nvSpPr>
        <p:spPr>
          <a:xfrm>
            <a:off x="193986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DBDD098E-EB26-4071-AD7F-0876259F5D59}"/>
              </a:ext>
            </a:extLst>
          </p:cNvPr>
          <p:cNvSpPr/>
          <p:nvPr/>
        </p:nvSpPr>
        <p:spPr>
          <a:xfrm>
            <a:off x="4057065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CC60A6E-F70B-496D-B552-7D219F8E642B}"/>
              </a:ext>
            </a:extLst>
          </p:cNvPr>
          <p:cNvSpPr/>
          <p:nvPr/>
        </p:nvSpPr>
        <p:spPr>
          <a:xfrm>
            <a:off x="4094086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2C24CF08-4180-422F-88EE-2F6F5F252EDF}"/>
              </a:ext>
            </a:extLst>
          </p:cNvPr>
          <p:cNvSpPr/>
          <p:nvPr/>
        </p:nvSpPr>
        <p:spPr>
          <a:xfrm>
            <a:off x="413110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717ED39E-3F3B-43D0-80FE-595897592ADD}"/>
              </a:ext>
            </a:extLst>
          </p:cNvPr>
          <p:cNvSpPr/>
          <p:nvPr/>
        </p:nvSpPr>
        <p:spPr>
          <a:xfrm>
            <a:off x="416812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E3CA12B6-8334-4475-95BB-04FFEB8A3A85}"/>
              </a:ext>
            </a:extLst>
          </p:cNvPr>
          <p:cNvSpPr/>
          <p:nvPr/>
        </p:nvSpPr>
        <p:spPr>
          <a:xfrm>
            <a:off x="4560542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14BAE58F-CCF4-4E3A-9401-84FFB2DB2712}"/>
              </a:ext>
            </a:extLst>
          </p:cNvPr>
          <p:cNvSpPr/>
          <p:nvPr/>
        </p:nvSpPr>
        <p:spPr>
          <a:xfrm>
            <a:off x="4597562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E2C9B9F-2B26-4790-919D-CBB4E3175B14}"/>
              </a:ext>
            </a:extLst>
          </p:cNvPr>
          <p:cNvSpPr/>
          <p:nvPr/>
        </p:nvSpPr>
        <p:spPr>
          <a:xfrm>
            <a:off x="498997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E2D5E4D-8A30-446E-9604-EE00088BEA91}"/>
              </a:ext>
            </a:extLst>
          </p:cNvPr>
          <p:cNvSpPr/>
          <p:nvPr/>
        </p:nvSpPr>
        <p:spPr>
          <a:xfrm>
            <a:off x="502699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B25A343-AFBE-403B-83D4-30F110CF7831}"/>
              </a:ext>
            </a:extLst>
          </p:cNvPr>
          <p:cNvSpPr/>
          <p:nvPr/>
        </p:nvSpPr>
        <p:spPr>
          <a:xfrm>
            <a:off x="4094086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A4C2C42F-CA00-4462-8441-EFE8896D7547}"/>
              </a:ext>
            </a:extLst>
          </p:cNvPr>
          <p:cNvSpPr/>
          <p:nvPr/>
        </p:nvSpPr>
        <p:spPr>
          <a:xfrm>
            <a:off x="413110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F03A6C6-F8E4-49A1-9D1B-C48AFFD4AFD4}"/>
              </a:ext>
            </a:extLst>
          </p:cNvPr>
          <p:cNvSpPr/>
          <p:nvPr/>
        </p:nvSpPr>
        <p:spPr>
          <a:xfrm>
            <a:off x="416812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583583F-37C1-4E9E-8A99-280225E1620A}"/>
              </a:ext>
            </a:extLst>
          </p:cNvPr>
          <p:cNvSpPr/>
          <p:nvPr/>
        </p:nvSpPr>
        <p:spPr>
          <a:xfrm>
            <a:off x="4560542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30FCBE3-A6D0-46A8-98AA-B1298BE68BA4}"/>
              </a:ext>
            </a:extLst>
          </p:cNvPr>
          <p:cNvSpPr/>
          <p:nvPr/>
        </p:nvSpPr>
        <p:spPr>
          <a:xfrm>
            <a:off x="4597562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8645CBD1-C6C1-4D79-A578-CA3044DD8690}"/>
              </a:ext>
            </a:extLst>
          </p:cNvPr>
          <p:cNvSpPr/>
          <p:nvPr/>
        </p:nvSpPr>
        <p:spPr>
          <a:xfrm>
            <a:off x="498997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CBC7EC76-F062-4C81-BCAA-ACA74D1AE136}"/>
              </a:ext>
            </a:extLst>
          </p:cNvPr>
          <p:cNvSpPr/>
          <p:nvPr/>
        </p:nvSpPr>
        <p:spPr>
          <a:xfrm>
            <a:off x="502699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CAC3970-F458-453A-9224-DA2262535CB4}"/>
              </a:ext>
            </a:extLst>
          </p:cNvPr>
          <p:cNvSpPr/>
          <p:nvPr/>
        </p:nvSpPr>
        <p:spPr>
          <a:xfrm>
            <a:off x="4094086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B658AEE8-9643-47F2-BD6E-F844E20C5755}"/>
              </a:ext>
            </a:extLst>
          </p:cNvPr>
          <p:cNvSpPr/>
          <p:nvPr/>
        </p:nvSpPr>
        <p:spPr>
          <a:xfrm>
            <a:off x="413110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AFDCD2A-1C6E-4E64-A7EC-3D043EDE0C1F}"/>
              </a:ext>
            </a:extLst>
          </p:cNvPr>
          <p:cNvSpPr/>
          <p:nvPr/>
        </p:nvSpPr>
        <p:spPr>
          <a:xfrm>
            <a:off x="416812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8487D0-2BCA-4EDC-BF99-84D34C3C052C}"/>
              </a:ext>
            </a:extLst>
          </p:cNvPr>
          <p:cNvSpPr/>
          <p:nvPr/>
        </p:nvSpPr>
        <p:spPr>
          <a:xfrm>
            <a:off x="4560542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080B80C-0814-4385-9669-BD87D6188D40}"/>
              </a:ext>
            </a:extLst>
          </p:cNvPr>
          <p:cNvSpPr/>
          <p:nvPr/>
        </p:nvSpPr>
        <p:spPr>
          <a:xfrm>
            <a:off x="4597562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329CC69-7AC7-406E-96BB-14725117A2E7}"/>
              </a:ext>
            </a:extLst>
          </p:cNvPr>
          <p:cNvSpPr/>
          <p:nvPr/>
        </p:nvSpPr>
        <p:spPr>
          <a:xfrm>
            <a:off x="498997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64FD38F-477D-4331-83F5-BD8EE2AAED8C}"/>
              </a:ext>
            </a:extLst>
          </p:cNvPr>
          <p:cNvSpPr/>
          <p:nvPr/>
        </p:nvSpPr>
        <p:spPr>
          <a:xfrm>
            <a:off x="502699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55AF2A6-7F4A-451B-A38E-EE194FD31362}"/>
              </a:ext>
            </a:extLst>
          </p:cNvPr>
          <p:cNvSpPr/>
          <p:nvPr/>
        </p:nvSpPr>
        <p:spPr>
          <a:xfrm>
            <a:off x="4057065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EDF1BD2-8078-42AA-8455-9423005062A3}"/>
              </a:ext>
            </a:extLst>
          </p:cNvPr>
          <p:cNvSpPr/>
          <p:nvPr/>
        </p:nvSpPr>
        <p:spPr>
          <a:xfrm>
            <a:off x="4094086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78A8ED1-950A-4C31-99C0-D44968BC4D2D}"/>
              </a:ext>
            </a:extLst>
          </p:cNvPr>
          <p:cNvSpPr/>
          <p:nvPr/>
        </p:nvSpPr>
        <p:spPr>
          <a:xfrm>
            <a:off x="413110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44395DF2-17BB-474D-86FF-0F65B04F6ED8}"/>
              </a:ext>
            </a:extLst>
          </p:cNvPr>
          <p:cNvSpPr/>
          <p:nvPr/>
        </p:nvSpPr>
        <p:spPr>
          <a:xfrm>
            <a:off x="416812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8A72E82B-93CE-4B9C-886A-6BB2FB53431C}"/>
              </a:ext>
            </a:extLst>
          </p:cNvPr>
          <p:cNvSpPr/>
          <p:nvPr/>
        </p:nvSpPr>
        <p:spPr>
          <a:xfrm>
            <a:off x="4560542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64E3D27-87CB-496A-B3CD-7CFCA8DC18D1}"/>
              </a:ext>
            </a:extLst>
          </p:cNvPr>
          <p:cNvSpPr/>
          <p:nvPr/>
        </p:nvSpPr>
        <p:spPr>
          <a:xfrm>
            <a:off x="4597562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9F362EBC-37B2-4DE8-87A4-6886EE12D765}"/>
              </a:ext>
            </a:extLst>
          </p:cNvPr>
          <p:cNvSpPr/>
          <p:nvPr/>
        </p:nvSpPr>
        <p:spPr>
          <a:xfrm>
            <a:off x="498997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5466097E-DE16-499A-903D-CB12CCA37383}"/>
              </a:ext>
            </a:extLst>
          </p:cNvPr>
          <p:cNvSpPr/>
          <p:nvPr/>
        </p:nvSpPr>
        <p:spPr>
          <a:xfrm>
            <a:off x="502699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796B1FEE-2165-4FC9-BD50-9F8EA2470AF4}"/>
              </a:ext>
            </a:extLst>
          </p:cNvPr>
          <p:cNvSpPr/>
          <p:nvPr/>
        </p:nvSpPr>
        <p:spPr>
          <a:xfrm>
            <a:off x="4094086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7A490FC-7FB2-4B64-BDBE-717A8813FA17}"/>
              </a:ext>
            </a:extLst>
          </p:cNvPr>
          <p:cNvSpPr/>
          <p:nvPr/>
        </p:nvSpPr>
        <p:spPr>
          <a:xfrm>
            <a:off x="413110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5850355-6861-4FA0-8723-FB74A2C48C74}"/>
              </a:ext>
            </a:extLst>
          </p:cNvPr>
          <p:cNvSpPr/>
          <p:nvPr/>
        </p:nvSpPr>
        <p:spPr>
          <a:xfrm>
            <a:off x="416812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BE7A7934-1992-4F16-81F5-72013B301256}"/>
              </a:ext>
            </a:extLst>
          </p:cNvPr>
          <p:cNvSpPr/>
          <p:nvPr/>
        </p:nvSpPr>
        <p:spPr>
          <a:xfrm>
            <a:off x="4560542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BA5FD73-0AA2-4C48-BAC1-1A41907484BB}"/>
              </a:ext>
            </a:extLst>
          </p:cNvPr>
          <p:cNvSpPr/>
          <p:nvPr/>
        </p:nvSpPr>
        <p:spPr>
          <a:xfrm>
            <a:off x="4597562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7172A76-6403-40AB-B685-1945F2361498}"/>
              </a:ext>
            </a:extLst>
          </p:cNvPr>
          <p:cNvSpPr/>
          <p:nvPr/>
        </p:nvSpPr>
        <p:spPr>
          <a:xfrm>
            <a:off x="498997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58C19702-3690-4AF9-90D9-05692C39BD92}"/>
              </a:ext>
            </a:extLst>
          </p:cNvPr>
          <p:cNvSpPr/>
          <p:nvPr/>
        </p:nvSpPr>
        <p:spPr>
          <a:xfrm>
            <a:off x="502699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A8DCD84-5BB7-4B70-A892-0002D2CC9130}"/>
              </a:ext>
            </a:extLst>
          </p:cNvPr>
          <p:cNvSpPr/>
          <p:nvPr/>
        </p:nvSpPr>
        <p:spPr>
          <a:xfrm>
            <a:off x="4094086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41338C07-5588-44E2-B6FB-9E63FE453EC6}"/>
              </a:ext>
            </a:extLst>
          </p:cNvPr>
          <p:cNvSpPr/>
          <p:nvPr/>
        </p:nvSpPr>
        <p:spPr>
          <a:xfrm>
            <a:off x="413110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2F5ACE95-7FE2-4A21-AC69-B73B97C98186}"/>
              </a:ext>
            </a:extLst>
          </p:cNvPr>
          <p:cNvSpPr/>
          <p:nvPr/>
        </p:nvSpPr>
        <p:spPr>
          <a:xfrm>
            <a:off x="416812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DC09AFD7-1472-4500-A5F6-954A047D1BF7}"/>
              </a:ext>
            </a:extLst>
          </p:cNvPr>
          <p:cNvSpPr/>
          <p:nvPr/>
        </p:nvSpPr>
        <p:spPr>
          <a:xfrm>
            <a:off x="4560542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8C471E72-EBCB-4662-B3B2-7171B174D776}"/>
              </a:ext>
            </a:extLst>
          </p:cNvPr>
          <p:cNvSpPr/>
          <p:nvPr/>
        </p:nvSpPr>
        <p:spPr>
          <a:xfrm>
            <a:off x="4597562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0F3CB072-D07E-422E-987F-6B24837EC6B2}"/>
              </a:ext>
            </a:extLst>
          </p:cNvPr>
          <p:cNvSpPr/>
          <p:nvPr/>
        </p:nvSpPr>
        <p:spPr>
          <a:xfrm>
            <a:off x="498997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1CC877C7-F86F-4420-B9B5-139C571F5B3D}"/>
              </a:ext>
            </a:extLst>
          </p:cNvPr>
          <p:cNvSpPr/>
          <p:nvPr/>
        </p:nvSpPr>
        <p:spPr>
          <a:xfrm>
            <a:off x="502699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641B93D5-6315-4B59-A6EC-01FD61579A71}"/>
              </a:ext>
            </a:extLst>
          </p:cNvPr>
          <p:cNvSpPr/>
          <p:nvPr/>
        </p:nvSpPr>
        <p:spPr>
          <a:xfrm>
            <a:off x="4057065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6CDEF157-FDC5-42B5-A2C7-F7829DF0B6F4}"/>
              </a:ext>
            </a:extLst>
          </p:cNvPr>
          <p:cNvSpPr/>
          <p:nvPr/>
        </p:nvSpPr>
        <p:spPr>
          <a:xfrm>
            <a:off x="4094086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043697D3-5F23-407A-A905-01E3C0399F60}"/>
              </a:ext>
            </a:extLst>
          </p:cNvPr>
          <p:cNvSpPr/>
          <p:nvPr/>
        </p:nvSpPr>
        <p:spPr>
          <a:xfrm>
            <a:off x="413110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BF8C652C-D15D-4888-9162-DF5FD808DBD7}"/>
              </a:ext>
            </a:extLst>
          </p:cNvPr>
          <p:cNvSpPr/>
          <p:nvPr/>
        </p:nvSpPr>
        <p:spPr>
          <a:xfrm>
            <a:off x="416812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375C19BC-ECAF-4B26-9621-2270F1F75D8F}"/>
              </a:ext>
            </a:extLst>
          </p:cNvPr>
          <p:cNvSpPr/>
          <p:nvPr/>
        </p:nvSpPr>
        <p:spPr>
          <a:xfrm>
            <a:off x="4560542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84F50D18-B9C5-434C-A9A8-738BF930FA1F}"/>
              </a:ext>
            </a:extLst>
          </p:cNvPr>
          <p:cNvSpPr/>
          <p:nvPr/>
        </p:nvSpPr>
        <p:spPr>
          <a:xfrm>
            <a:off x="4597562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60B6B8D1-110E-45A3-861C-42C59976BC5C}"/>
              </a:ext>
            </a:extLst>
          </p:cNvPr>
          <p:cNvSpPr/>
          <p:nvPr/>
        </p:nvSpPr>
        <p:spPr>
          <a:xfrm>
            <a:off x="498997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BE6D9332-D151-4E0F-8680-90421819165A}"/>
              </a:ext>
            </a:extLst>
          </p:cNvPr>
          <p:cNvSpPr/>
          <p:nvPr/>
        </p:nvSpPr>
        <p:spPr>
          <a:xfrm>
            <a:off x="502699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76B39417-5833-4265-A845-1697DA6AEE2B}"/>
              </a:ext>
            </a:extLst>
          </p:cNvPr>
          <p:cNvSpPr/>
          <p:nvPr/>
        </p:nvSpPr>
        <p:spPr>
          <a:xfrm>
            <a:off x="4094086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AD43E28A-0403-45CD-A376-73D9451C348D}"/>
              </a:ext>
            </a:extLst>
          </p:cNvPr>
          <p:cNvSpPr/>
          <p:nvPr/>
        </p:nvSpPr>
        <p:spPr>
          <a:xfrm>
            <a:off x="413110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4D35FFE0-A173-480D-9FBD-07C5E130E29A}"/>
              </a:ext>
            </a:extLst>
          </p:cNvPr>
          <p:cNvSpPr/>
          <p:nvPr/>
        </p:nvSpPr>
        <p:spPr>
          <a:xfrm>
            <a:off x="416812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31C28E72-EA48-4F4E-B643-2D4D9F49EF24}"/>
              </a:ext>
            </a:extLst>
          </p:cNvPr>
          <p:cNvSpPr/>
          <p:nvPr/>
        </p:nvSpPr>
        <p:spPr>
          <a:xfrm>
            <a:off x="4560542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0EC182AF-B153-4FCA-A2D2-BCB3EE848EE7}"/>
              </a:ext>
            </a:extLst>
          </p:cNvPr>
          <p:cNvSpPr/>
          <p:nvPr/>
        </p:nvSpPr>
        <p:spPr>
          <a:xfrm>
            <a:off x="4597562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984E4F0-EB10-4EB0-8E7F-1920EB62DF00}"/>
              </a:ext>
            </a:extLst>
          </p:cNvPr>
          <p:cNvSpPr/>
          <p:nvPr/>
        </p:nvSpPr>
        <p:spPr>
          <a:xfrm>
            <a:off x="498997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36966386-E30C-4156-B57C-2A7661991845}"/>
              </a:ext>
            </a:extLst>
          </p:cNvPr>
          <p:cNvSpPr/>
          <p:nvPr/>
        </p:nvSpPr>
        <p:spPr>
          <a:xfrm>
            <a:off x="502699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DA8B31DE-FCF9-4F9B-AB99-45DC8B8DAD85}"/>
              </a:ext>
            </a:extLst>
          </p:cNvPr>
          <p:cNvSpPr/>
          <p:nvPr/>
        </p:nvSpPr>
        <p:spPr>
          <a:xfrm>
            <a:off x="4094086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19D02927-0192-42D4-A75E-CEA2FB45EDB2}"/>
              </a:ext>
            </a:extLst>
          </p:cNvPr>
          <p:cNvSpPr/>
          <p:nvPr/>
        </p:nvSpPr>
        <p:spPr>
          <a:xfrm>
            <a:off x="413110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060514E6-10B9-44A0-84A9-EC89B78581FB}"/>
              </a:ext>
            </a:extLst>
          </p:cNvPr>
          <p:cNvSpPr/>
          <p:nvPr/>
        </p:nvSpPr>
        <p:spPr>
          <a:xfrm>
            <a:off x="416812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8FFF1A4-6507-454E-863A-CF4C2A69D0D9}"/>
              </a:ext>
            </a:extLst>
          </p:cNvPr>
          <p:cNvSpPr/>
          <p:nvPr/>
        </p:nvSpPr>
        <p:spPr>
          <a:xfrm>
            <a:off x="4560542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0C4A69B4-8564-42B4-92BC-898FA099F9EC}"/>
              </a:ext>
            </a:extLst>
          </p:cNvPr>
          <p:cNvSpPr/>
          <p:nvPr/>
        </p:nvSpPr>
        <p:spPr>
          <a:xfrm>
            <a:off x="4597562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D12BD006-3EBB-4EAB-BFAF-16B6CBB503FA}"/>
              </a:ext>
            </a:extLst>
          </p:cNvPr>
          <p:cNvSpPr/>
          <p:nvPr/>
        </p:nvSpPr>
        <p:spPr>
          <a:xfrm>
            <a:off x="498997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6D7B1C97-BB9E-4BA0-A437-E7EF172F16BA}"/>
              </a:ext>
            </a:extLst>
          </p:cNvPr>
          <p:cNvSpPr/>
          <p:nvPr/>
        </p:nvSpPr>
        <p:spPr>
          <a:xfrm>
            <a:off x="502699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F2B149B-0867-496D-A027-D159418A2B63}"/>
              </a:ext>
            </a:extLst>
          </p:cNvPr>
          <p:cNvSpPr/>
          <p:nvPr/>
        </p:nvSpPr>
        <p:spPr>
          <a:xfrm>
            <a:off x="3123376" y="3962187"/>
            <a:ext cx="387193" cy="522051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C6531-5A6B-4FD7-BEEE-116FDFCEACA5}"/>
              </a:ext>
            </a:extLst>
          </p:cNvPr>
          <p:cNvSpPr txBox="1"/>
          <p:nvPr/>
        </p:nvSpPr>
        <p:spPr>
          <a:xfrm>
            <a:off x="7156734" y="290562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 (1,5,5,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B7B6B-95E7-483D-8748-C91B92BAC693}"/>
              </a:ext>
            </a:extLst>
          </p:cNvPr>
          <p:cNvSpPr txBox="1"/>
          <p:nvPr/>
        </p:nvSpPr>
        <p:spPr>
          <a:xfrm>
            <a:off x="7156733" y="344982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638DE-3086-4DAC-955E-56F42C3B52F2}"/>
              </a:ext>
            </a:extLst>
          </p:cNvPr>
          <p:cNvSpPr txBox="1"/>
          <p:nvPr/>
        </p:nvSpPr>
        <p:spPr>
          <a:xfrm>
            <a:off x="7156733" y="397417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B60776B4-CBE5-413C-B1AA-A37072477563}"/>
              </a:ext>
            </a:extLst>
          </p:cNvPr>
          <p:cNvSpPr/>
          <p:nvPr/>
        </p:nvSpPr>
        <p:spPr>
          <a:xfrm>
            <a:off x="5175232" y="2829722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A5B5FB9-A313-4B2E-BD73-D1916BBC3A60}"/>
              </a:ext>
            </a:extLst>
          </p:cNvPr>
          <p:cNvSpPr/>
          <p:nvPr/>
        </p:nvSpPr>
        <p:spPr>
          <a:xfrm>
            <a:off x="5212252" y="2869763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59401" y="153899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59400" y="20466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25161" y="1900779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0062" y="1900779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0062" y="1911349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0018" y="1911349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4161063" y="4256232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F9FE39C-74E9-4203-BD78-D7432D786822}"/>
              </a:ext>
            </a:extLst>
          </p:cNvPr>
          <p:cNvSpPr/>
          <p:nvPr/>
        </p:nvSpPr>
        <p:spPr>
          <a:xfrm>
            <a:off x="1060481" y="2141101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51A807-48DB-40C5-BF0E-2E3FE4BAA3CA}"/>
              </a:ext>
            </a:extLst>
          </p:cNvPr>
          <p:cNvSpPr/>
          <p:nvPr/>
        </p:nvSpPr>
        <p:spPr>
          <a:xfrm>
            <a:off x="1097501" y="2180556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FF201DE-03B6-408A-AF62-B970CC56C43F}"/>
              </a:ext>
            </a:extLst>
          </p:cNvPr>
          <p:cNvSpPr/>
          <p:nvPr/>
        </p:nvSpPr>
        <p:spPr>
          <a:xfrm>
            <a:off x="1134523" y="221388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5DE5F0B-FEC5-4B06-9F88-012A061E2BEE}"/>
              </a:ext>
            </a:extLst>
          </p:cNvPr>
          <p:cNvSpPr/>
          <p:nvPr/>
        </p:nvSpPr>
        <p:spPr>
          <a:xfrm>
            <a:off x="1171543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EDCB9E-D42C-4F3B-A635-F7D9E13D8EFA}"/>
              </a:ext>
            </a:extLst>
          </p:cNvPr>
          <p:cNvSpPr/>
          <p:nvPr/>
        </p:nvSpPr>
        <p:spPr>
          <a:xfrm>
            <a:off x="1097501" y="2669276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24042F0-E650-4262-900C-553AD22D51DB}"/>
              </a:ext>
            </a:extLst>
          </p:cNvPr>
          <p:cNvSpPr/>
          <p:nvPr/>
        </p:nvSpPr>
        <p:spPr>
          <a:xfrm>
            <a:off x="1134523" y="270260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BE5B4A-DD48-46B9-80F5-2EF18D248B57}"/>
              </a:ext>
            </a:extLst>
          </p:cNvPr>
          <p:cNvSpPr/>
          <p:nvPr/>
        </p:nvSpPr>
        <p:spPr>
          <a:xfrm>
            <a:off x="1171543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3F022D7-9624-4222-ADBE-7815310AE34C}"/>
              </a:ext>
            </a:extLst>
          </p:cNvPr>
          <p:cNvSpPr/>
          <p:nvPr/>
        </p:nvSpPr>
        <p:spPr>
          <a:xfrm>
            <a:off x="1097501" y="3157996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A0E1D41-86EA-41E8-B8CC-88157E803755}"/>
              </a:ext>
            </a:extLst>
          </p:cNvPr>
          <p:cNvSpPr/>
          <p:nvPr/>
        </p:nvSpPr>
        <p:spPr>
          <a:xfrm>
            <a:off x="1134523" y="319132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4476497F-E8EC-4C8C-98AB-5B1691A736D1}"/>
              </a:ext>
            </a:extLst>
          </p:cNvPr>
          <p:cNvSpPr/>
          <p:nvPr/>
        </p:nvSpPr>
        <p:spPr>
          <a:xfrm>
            <a:off x="1171543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512CBD2-79EE-4454-8603-22481BAE0D19}"/>
              </a:ext>
            </a:extLst>
          </p:cNvPr>
          <p:cNvSpPr/>
          <p:nvPr/>
        </p:nvSpPr>
        <p:spPr>
          <a:xfrm>
            <a:off x="1526937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054D257-23CC-4E0A-9E07-447D43FD8BBA}"/>
              </a:ext>
            </a:extLst>
          </p:cNvPr>
          <p:cNvSpPr/>
          <p:nvPr/>
        </p:nvSpPr>
        <p:spPr>
          <a:xfrm>
            <a:off x="1526937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8D1A83A-8503-4EC0-9139-9C335900C36E}"/>
              </a:ext>
            </a:extLst>
          </p:cNvPr>
          <p:cNvSpPr/>
          <p:nvPr/>
        </p:nvSpPr>
        <p:spPr>
          <a:xfrm>
            <a:off x="1526937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4E9AD51-DAC4-4993-89F0-737A10E5FB2A}"/>
              </a:ext>
            </a:extLst>
          </p:cNvPr>
          <p:cNvSpPr/>
          <p:nvPr/>
        </p:nvSpPr>
        <p:spPr>
          <a:xfrm>
            <a:off x="1921869" y="221388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3D36838-2C0D-43F6-9407-EC791A01EB8C}"/>
              </a:ext>
            </a:extLst>
          </p:cNvPr>
          <p:cNvSpPr/>
          <p:nvPr/>
        </p:nvSpPr>
        <p:spPr>
          <a:xfrm>
            <a:off x="1958889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E52CE74-2704-45FC-8692-B34AD7E26E78}"/>
              </a:ext>
            </a:extLst>
          </p:cNvPr>
          <p:cNvSpPr/>
          <p:nvPr/>
        </p:nvSpPr>
        <p:spPr>
          <a:xfrm>
            <a:off x="1921869" y="270260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7EFC5E61-E8C2-4C1D-8AA5-D00FAC713DA4}"/>
              </a:ext>
            </a:extLst>
          </p:cNvPr>
          <p:cNvSpPr/>
          <p:nvPr/>
        </p:nvSpPr>
        <p:spPr>
          <a:xfrm>
            <a:off x="1958889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2E0DDAD0-1DCE-44A3-9A8C-9C7656D1A8D8}"/>
              </a:ext>
            </a:extLst>
          </p:cNvPr>
          <p:cNvSpPr/>
          <p:nvPr/>
        </p:nvSpPr>
        <p:spPr>
          <a:xfrm>
            <a:off x="1921869" y="319132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95D193F1-A82A-4EE6-B706-7A812E2632C0}"/>
              </a:ext>
            </a:extLst>
          </p:cNvPr>
          <p:cNvSpPr/>
          <p:nvPr/>
        </p:nvSpPr>
        <p:spPr>
          <a:xfrm>
            <a:off x="1958889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89910E7-E16E-40B4-921C-6EE07E00C0DA}"/>
              </a:ext>
            </a:extLst>
          </p:cNvPr>
          <p:cNvSpPr/>
          <p:nvPr/>
        </p:nvSpPr>
        <p:spPr>
          <a:xfrm>
            <a:off x="2314283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47DBC86-A77C-4308-AB87-A9BB25E3693E}"/>
              </a:ext>
            </a:extLst>
          </p:cNvPr>
          <p:cNvSpPr/>
          <p:nvPr/>
        </p:nvSpPr>
        <p:spPr>
          <a:xfrm>
            <a:off x="2314283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A4C8DA9-5198-4B38-8788-243D530B234C}"/>
              </a:ext>
            </a:extLst>
          </p:cNvPr>
          <p:cNvSpPr/>
          <p:nvPr/>
        </p:nvSpPr>
        <p:spPr>
          <a:xfrm>
            <a:off x="2314283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E4B7F22-E4F5-43B5-B123-6CC2B1C495B8}"/>
              </a:ext>
            </a:extLst>
          </p:cNvPr>
          <p:cNvSpPr/>
          <p:nvPr/>
        </p:nvSpPr>
        <p:spPr>
          <a:xfrm>
            <a:off x="2709215" y="221388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0107C34-366F-4147-A180-CF16887063B6}"/>
              </a:ext>
            </a:extLst>
          </p:cNvPr>
          <p:cNvSpPr/>
          <p:nvPr/>
        </p:nvSpPr>
        <p:spPr>
          <a:xfrm>
            <a:off x="2746235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8844426-3BF8-4010-9B82-F5ED4C8145D6}"/>
              </a:ext>
            </a:extLst>
          </p:cNvPr>
          <p:cNvSpPr/>
          <p:nvPr/>
        </p:nvSpPr>
        <p:spPr>
          <a:xfrm>
            <a:off x="2709215" y="270260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824E776-BA80-416F-9C6A-480C3394882B}"/>
              </a:ext>
            </a:extLst>
          </p:cNvPr>
          <p:cNvSpPr/>
          <p:nvPr/>
        </p:nvSpPr>
        <p:spPr>
          <a:xfrm>
            <a:off x="2746235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63489883-482C-47FC-8DFA-6968348CBAEC}"/>
              </a:ext>
            </a:extLst>
          </p:cNvPr>
          <p:cNvSpPr/>
          <p:nvPr/>
        </p:nvSpPr>
        <p:spPr>
          <a:xfrm>
            <a:off x="2709215" y="3191328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F10A61C-18EF-4713-BDB5-FC7A725249AC}"/>
              </a:ext>
            </a:extLst>
          </p:cNvPr>
          <p:cNvSpPr/>
          <p:nvPr/>
        </p:nvSpPr>
        <p:spPr>
          <a:xfrm>
            <a:off x="2746235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FAD868A7-19A2-428E-8CB1-889F3579A03F}"/>
              </a:ext>
            </a:extLst>
          </p:cNvPr>
          <p:cNvSpPr/>
          <p:nvPr/>
        </p:nvSpPr>
        <p:spPr>
          <a:xfrm>
            <a:off x="3101629" y="224721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9FCC738-FB3F-471C-9BFC-D01048FD399F}"/>
              </a:ext>
            </a:extLst>
          </p:cNvPr>
          <p:cNvSpPr/>
          <p:nvPr/>
        </p:nvSpPr>
        <p:spPr>
          <a:xfrm>
            <a:off x="3101629" y="273593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1B9E1416-B819-4D42-A5EE-D49ABD8035D3}"/>
              </a:ext>
            </a:extLst>
          </p:cNvPr>
          <p:cNvSpPr/>
          <p:nvPr/>
        </p:nvSpPr>
        <p:spPr>
          <a:xfrm>
            <a:off x="3101629" y="32246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4ACA913-B636-4717-852A-FB46DA56CAF3}"/>
              </a:ext>
            </a:extLst>
          </p:cNvPr>
          <p:cNvSpPr/>
          <p:nvPr/>
        </p:nvSpPr>
        <p:spPr>
          <a:xfrm>
            <a:off x="1060481" y="3694725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B01B9A8-0CA8-4023-96F7-3DA763808F42}"/>
              </a:ext>
            </a:extLst>
          </p:cNvPr>
          <p:cNvSpPr/>
          <p:nvPr/>
        </p:nvSpPr>
        <p:spPr>
          <a:xfrm>
            <a:off x="1097501" y="3734180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0BC0043-F6E4-4048-BD52-9C48BBF4C927}"/>
              </a:ext>
            </a:extLst>
          </p:cNvPr>
          <p:cNvSpPr/>
          <p:nvPr/>
        </p:nvSpPr>
        <p:spPr>
          <a:xfrm>
            <a:off x="1134523" y="376751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CD2CE680-58E4-4094-92AC-44CA51DDE91A}"/>
              </a:ext>
            </a:extLst>
          </p:cNvPr>
          <p:cNvSpPr/>
          <p:nvPr/>
        </p:nvSpPr>
        <p:spPr>
          <a:xfrm>
            <a:off x="1171543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8ED875EB-82D2-4E36-B882-B93251A70A3A}"/>
              </a:ext>
            </a:extLst>
          </p:cNvPr>
          <p:cNvSpPr/>
          <p:nvPr/>
        </p:nvSpPr>
        <p:spPr>
          <a:xfrm>
            <a:off x="1097501" y="4222900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86199CF-D175-40BF-A0F1-0176EFBD6344}"/>
              </a:ext>
            </a:extLst>
          </p:cNvPr>
          <p:cNvSpPr/>
          <p:nvPr/>
        </p:nvSpPr>
        <p:spPr>
          <a:xfrm>
            <a:off x="1134523" y="425623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4126E9B-88A7-4FFB-9E8B-FE3631AFC51D}"/>
              </a:ext>
            </a:extLst>
          </p:cNvPr>
          <p:cNvSpPr/>
          <p:nvPr/>
        </p:nvSpPr>
        <p:spPr>
          <a:xfrm>
            <a:off x="1171543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5F3EA4C-6E51-4FB5-91E5-579DC8FEBD51}"/>
              </a:ext>
            </a:extLst>
          </p:cNvPr>
          <p:cNvSpPr/>
          <p:nvPr/>
        </p:nvSpPr>
        <p:spPr>
          <a:xfrm>
            <a:off x="1097501" y="4711620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FE9D377-DFF1-48A1-966A-B3E22F52E4DD}"/>
              </a:ext>
            </a:extLst>
          </p:cNvPr>
          <p:cNvSpPr/>
          <p:nvPr/>
        </p:nvSpPr>
        <p:spPr>
          <a:xfrm>
            <a:off x="1134523" y="474495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5BFE45B-CD45-4F97-A4A2-CDB23160A90B}"/>
              </a:ext>
            </a:extLst>
          </p:cNvPr>
          <p:cNvSpPr/>
          <p:nvPr/>
        </p:nvSpPr>
        <p:spPr>
          <a:xfrm>
            <a:off x="1171543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E97FB5B-6F85-4016-83D8-EEE33571D770}"/>
              </a:ext>
            </a:extLst>
          </p:cNvPr>
          <p:cNvSpPr/>
          <p:nvPr/>
        </p:nvSpPr>
        <p:spPr>
          <a:xfrm>
            <a:off x="1526937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B69CB80E-F08F-42E5-96C3-FC2EB54C13D7}"/>
              </a:ext>
            </a:extLst>
          </p:cNvPr>
          <p:cNvSpPr/>
          <p:nvPr/>
        </p:nvSpPr>
        <p:spPr>
          <a:xfrm>
            <a:off x="1526937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BDB8FCE0-D5B2-4624-96E4-993CBF40C22A}"/>
              </a:ext>
            </a:extLst>
          </p:cNvPr>
          <p:cNvSpPr/>
          <p:nvPr/>
        </p:nvSpPr>
        <p:spPr>
          <a:xfrm>
            <a:off x="1526937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0EBA491-31C4-4F6C-9DB7-95D610B5825D}"/>
              </a:ext>
            </a:extLst>
          </p:cNvPr>
          <p:cNvSpPr/>
          <p:nvPr/>
        </p:nvSpPr>
        <p:spPr>
          <a:xfrm>
            <a:off x="1921869" y="376751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88A5BD-5AD4-4803-A42A-AFDBCA42B5CD}"/>
              </a:ext>
            </a:extLst>
          </p:cNvPr>
          <p:cNvSpPr/>
          <p:nvPr/>
        </p:nvSpPr>
        <p:spPr>
          <a:xfrm>
            <a:off x="1958889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1B6DD058-44A2-45D7-9FF8-649206E9064C}"/>
              </a:ext>
            </a:extLst>
          </p:cNvPr>
          <p:cNvSpPr/>
          <p:nvPr/>
        </p:nvSpPr>
        <p:spPr>
          <a:xfrm>
            <a:off x="1921869" y="425623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DB3FF9C0-AADE-4105-BCE5-EAFBC5DB8F3F}"/>
              </a:ext>
            </a:extLst>
          </p:cNvPr>
          <p:cNvSpPr/>
          <p:nvPr/>
        </p:nvSpPr>
        <p:spPr>
          <a:xfrm>
            <a:off x="1958889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A4DB808-C583-4F93-B5CA-DC298310642B}"/>
              </a:ext>
            </a:extLst>
          </p:cNvPr>
          <p:cNvSpPr/>
          <p:nvPr/>
        </p:nvSpPr>
        <p:spPr>
          <a:xfrm>
            <a:off x="1921869" y="474495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67B3F1C-5FD3-4C78-9D99-D40E0E8807C8}"/>
              </a:ext>
            </a:extLst>
          </p:cNvPr>
          <p:cNvSpPr/>
          <p:nvPr/>
        </p:nvSpPr>
        <p:spPr>
          <a:xfrm>
            <a:off x="1958889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46077B-65AC-421F-AA73-0C5CCDFADCA3}"/>
              </a:ext>
            </a:extLst>
          </p:cNvPr>
          <p:cNvSpPr/>
          <p:nvPr/>
        </p:nvSpPr>
        <p:spPr>
          <a:xfrm>
            <a:off x="2314283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3672292-5FBE-4194-BF83-79C6CABDDAFA}"/>
              </a:ext>
            </a:extLst>
          </p:cNvPr>
          <p:cNvSpPr/>
          <p:nvPr/>
        </p:nvSpPr>
        <p:spPr>
          <a:xfrm>
            <a:off x="2314283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0AEEF69-CDA0-4882-82EF-759CDD881E25}"/>
              </a:ext>
            </a:extLst>
          </p:cNvPr>
          <p:cNvSpPr/>
          <p:nvPr/>
        </p:nvSpPr>
        <p:spPr>
          <a:xfrm>
            <a:off x="2314283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6984696B-AF8A-46C6-80CD-005072AF2675}"/>
              </a:ext>
            </a:extLst>
          </p:cNvPr>
          <p:cNvSpPr/>
          <p:nvPr/>
        </p:nvSpPr>
        <p:spPr>
          <a:xfrm>
            <a:off x="2709215" y="376751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F7CCD64-CA12-4B11-98C1-0F10627CBF0B}"/>
              </a:ext>
            </a:extLst>
          </p:cNvPr>
          <p:cNvSpPr/>
          <p:nvPr/>
        </p:nvSpPr>
        <p:spPr>
          <a:xfrm>
            <a:off x="2746235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C8F09329-B325-41C0-806C-17547F997F88}"/>
              </a:ext>
            </a:extLst>
          </p:cNvPr>
          <p:cNvSpPr/>
          <p:nvPr/>
        </p:nvSpPr>
        <p:spPr>
          <a:xfrm>
            <a:off x="2709215" y="425623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D630A6F-E1F7-4328-B378-6C2EAB607101}"/>
              </a:ext>
            </a:extLst>
          </p:cNvPr>
          <p:cNvSpPr/>
          <p:nvPr/>
        </p:nvSpPr>
        <p:spPr>
          <a:xfrm>
            <a:off x="2746235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C7D8E9FD-3EF4-463B-99EA-11BB3DBC0FEF}"/>
              </a:ext>
            </a:extLst>
          </p:cNvPr>
          <p:cNvSpPr/>
          <p:nvPr/>
        </p:nvSpPr>
        <p:spPr>
          <a:xfrm>
            <a:off x="2709215" y="4744952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09F3526-D40F-4A91-82C2-70F6FFCC92D9}"/>
              </a:ext>
            </a:extLst>
          </p:cNvPr>
          <p:cNvSpPr/>
          <p:nvPr/>
        </p:nvSpPr>
        <p:spPr>
          <a:xfrm>
            <a:off x="2746235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C659FE3-0ABC-465E-B4E7-A62A557B1695}"/>
              </a:ext>
            </a:extLst>
          </p:cNvPr>
          <p:cNvSpPr/>
          <p:nvPr/>
        </p:nvSpPr>
        <p:spPr>
          <a:xfrm>
            <a:off x="3101629" y="380084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C8FC9E33-023B-4CDB-92B5-9D8FDF4CF785}"/>
              </a:ext>
            </a:extLst>
          </p:cNvPr>
          <p:cNvSpPr/>
          <p:nvPr/>
        </p:nvSpPr>
        <p:spPr>
          <a:xfrm>
            <a:off x="3101629" y="42895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60396D45-CDAD-45C4-BF8A-03B37EC940D6}"/>
              </a:ext>
            </a:extLst>
          </p:cNvPr>
          <p:cNvSpPr/>
          <p:nvPr/>
        </p:nvSpPr>
        <p:spPr>
          <a:xfrm>
            <a:off x="3101629" y="477828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0DE12777-ED23-4CB4-AC42-6954FBF840A9}"/>
              </a:ext>
            </a:extLst>
          </p:cNvPr>
          <p:cNvSpPr/>
          <p:nvPr/>
        </p:nvSpPr>
        <p:spPr>
          <a:xfrm>
            <a:off x="1060481" y="5248349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ED1E28B3-4816-4CF7-97BB-EB341E6E2F6E}"/>
              </a:ext>
            </a:extLst>
          </p:cNvPr>
          <p:cNvSpPr/>
          <p:nvPr/>
        </p:nvSpPr>
        <p:spPr>
          <a:xfrm>
            <a:off x="1097501" y="5287804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FF5C98E-19B7-4A49-BA09-016A38685846}"/>
              </a:ext>
            </a:extLst>
          </p:cNvPr>
          <p:cNvSpPr/>
          <p:nvPr/>
        </p:nvSpPr>
        <p:spPr>
          <a:xfrm>
            <a:off x="1134523" y="532113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0156D47-A84A-49BA-9403-F6C39F9619B6}"/>
              </a:ext>
            </a:extLst>
          </p:cNvPr>
          <p:cNvSpPr/>
          <p:nvPr/>
        </p:nvSpPr>
        <p:spPr>
          <a:xfrm>
            <a:off x="1171543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CCC008A8-F169-41C8-AC49-DDBD94B32DBE}"/>
              </a:ext>
            </a:extLst>
          </p:cNvPr>
          <p:cNvSpPr/>
          <p:nvPr/>
        </p:nvSpPr>
        <p:spPr>
          <a:xfrm>
            <a:off x="1097501" y="5776524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592EA6E-D6D2-4D79-95BC-B10053D3ADA0}"/>
              </a:ext>
            </a:extLst>
          </p:cNvPr>
          <p:cNvSpPr/>
          <p:nvPr/>
        </p:nvSpPr>
        <p:spPr>
          <a:xfrm>
            <a:off x="1134523" y="580985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DF303CAE-B6BE-4A14-AC43-25530A19CD55}"/>
              </a:ext>
            </a:extLst>
          </p:cNvPr>
          <p:cNvSpPr/>
          <p:nvPr/>
        </p:nvSpPr>
        <p:spPr>
          <a:xfrm>
            <a:off x="1171543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05D839C-5390-4094-94F4-6DDF395EE655}"/>
              </a:ext>
            </a:extLst>
          </p:cNvPr>
          <p:cNvSpPr/>
          <p:nvPr/>
        </p:nvSpPr>
        <p:spPr>
          <a:xfrm>
            <a:off x="1097501" y="6265244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FD8CFEF-E664-4007-99EC-178536A368C2}"/>
              </a:ext>
            </a:extLst>
          </p:cNvPr>
          <p:cNvSpPr/>
          <p:nvPr/>
        </p:nvSpPr>
        <p:spPr>
          <a:xfrm>
            <a:off x="1134523" y="629857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E6C4848-15B0-43B0-9F00-C15F5DB7786C}"/>
              </a:ext>
            </a:extLst>
          </p:cNvPr>
          <p:cNvSpPr/>
          <p:nvPr/>
        </p:nvSpPr>
        <p:spPr>
          <a:xfrm>
            <a:off x="1171543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933C60F2-4482-4CB3-9B56-2B5659A2214A}"/>
              </a:ext>
            </a:extLst>
          </p:cNvPr>
          <p:cNvSpPr/>
          <p:nvPr/>
        </p:nvSpPr>
        <p:spPr>
          <a:xfrm>
            <a:off x="1526937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1CDF1B8C-4017-4CB3-8ED6-4998874FBD07}"/>
              </a:ext>
            </a:extLst>
          </p:cNvPr>
          <p:cNvSpPr/>
          <p:nvPr/>
        </p:nvSpPr>
        <p:spPr>
          <a:xfrm>
            <a:off x="1526937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09E2D2C5-7CB3-483E-8C6F-929B5071F9FA}"/>
              </a:ext>
            </a:extLst>
          </p:cNvPr>
          <p:cNvSpPr/>
          <p:nvPr/>
        </p:nvSpPr>
        <p:spPr>
          <a:xfrm>
            <a:off x="1526937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A681EEA0-EE45-4C44-8C6F-97871503FABC}"/>
              </a:ext>
            </a:extLst>
          </p:cNvPr>
          <p:cNvSpPr/>
          <p:nvPr/>
        </p:nvSpPr>
        <p:spPr>
          <a:xfrm>
            <a:off x="1921869" y="532113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5618886D-FEAA-489F-BB91-7C56E800390B}"/>
              </a:ext>
            </a:extLst>
          </p:cNvPr>
          <p:cNvSpPr/>
          <p:nvPr/>
        </p:nvSpPr>
        <p:spPr>
          <a:xfrm>
            <a:off x="1958889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C176555-7239-4717-B5A5-979E8757F39E}"/>
              </a:ext>
            </a:extLst>
          </p:cNvPr>
          <p:cNvSpPr/>
          <p:nvPr/>
        </p:nvSpPr>
        <p:spPr>
          <a:xfrm>
            <a:off x="1921869" y="580985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47319052-4F84-4D0B-962A-65A9F967C0B6}"/>
              </a:ext>
            </a:extLst>
          </p:cNvPr>
          <p:cNvSpPr/>
          <p:nvPr/>
        </p:nvSpPr>
        <p:spPr>
          <a:xfrm>
            <a:off x="1958889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300269E-261C-46CA-8593-87EB33CC007F}"/>
              </a:ext>
            </a:extLst>
          </p:cNvPr>
          <p:cNvSpPr/>
          <p:nvPr/>
        </p:nvSpPr>
        <p:spPr>
          <a:xfrm>
            <a:off x="1921869" y="629857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EC639DF-F44A-4138-9689-F9413C1A16FA}"/>
              </a:ext>
            </a:extLst>
          </p:cNvPr>
          <p:cNvSpPr/>
          <p:nvPr/>
        </p:nvSpPr>
        <p:spPr>
          <a:xfrm>
            <a:off x="1958889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E5C633D1-CD75-49D0-8F32-7AB8B03B46CD}"/>
              </a:ext>
            </a:extLst>
          </p:cNvPr>
          <p:cNvSpPr/>
          <p:nvPr/>
        </p:nvSpPr>
        <p:spPr>
          <a:xfrm>
            <a:off x="2314283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8B64EB13-F2BA-401A-999B-001FD11D2168}"/>
              </a:ext>
            </a:extLst>
          </p:cNvPr>
          <p:cNvSpPr/>
          <p:nvPr/>
        </p:nvSpPr>
        <p:spPr>
          <a:xfrm>
            <a:off x="2314283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4D6D21A5-7560-482B-86A1-155DB930B46D}"/>
              </a:ext>
            </a:extLst>
          </p:cNvPr>
          <p:cNvSpPr/>
          <p:nvPr/>
        </p:nvSpPr>
        <p:spPr>
          <a:xfrm>
            <a:off x="2314283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10117AA-A29E-45E1-9FBD-8D51289F4DBB}"/>
              </a:ext>
            </a:extLst>
          </p:cNvPr>
          <p:cNvSpPr/>
          <p:nvPr/>
        </p:nvSpPr>
        <p:spPr>
          <a:xfrm>
            <a:off x="2709215" y="532113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1691C724-53B5-4B83-A63F-A2B8DC8B6413}"/>
              </a:ext>
            </a:extLst>
          </p:cNvPr>
          <p:cNvSpPr/>
          <p:nvPr/>
        </p:nvSpPr>
        <p:spPr>
          <a:xfrm>
            <a:off x="2746235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AB4B87CD-9885-4227-8558-2619F69A12BB}"/>
              </a:ext>
            </a:extLst>
          </p:cNvPr>
          <p:cNvSpPr/>
          <p:nvPr/>
        </p:nvSpPr>
        <p:spPr>
          <a:xfrm>
            <a:off x="2709215" y="580985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E57A2D5-9A57-4275-BF2E-7A9C1AAA76D9}"/>
              </a:ext>
            </a:extLst>
          </p:cNvPr>
          <p:cNvSpPr/>
          <p:nvPr/>
        </p:nvSpPr>
        <p:spPr>
          <a:xfrm>
            <a:off x="2746235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12157FEC-9387-4931-80DF-3F336AE8006C}"/>
              </a:ext>
            </a:extLst>
          </p:cNvPr>
          <p:cNvSpPr/>
          <p:nvPr/>
        </p:nvSpPr>
        <p:spPr>
          <a:xfrm>
            <a:off x="2709215" y="6298576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350B65E-002B-4915-8AC0-82A47A9EB528}"/>
              </a:ext>
            </a:extLst>
          </p:cNvPr>
          <p:cNvSpPr/>
          <p:nvPr/>
        </p:nvSpPr>
        <p:spPr>
          <a:xfrm>
            <a:off x="2746235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926CD2A-CD36-4852-90DD-780595374881}"/>
              </a:ext>
            </a:extLst>
          </p:cNvPr>
          <p:cNvSpPr/>
          <p:nvPr/>
        </p:nvSpPr>
        <p:spPr>
          <a:xfrm>
            <a:off x="3101629" y="535446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F797863-352D-44B7-9A75-F9A9369092E0}"/>
              </a:ext>
            </a:extLst>
          </p:cNvPr>
          <p:cNvSpPr/>
          <p:nvPr/>
        </p:nvSpPr>
        <p:spPr>
          <a:xfrm>
            <a:off x="3101629" y="584318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9099170-6371-4102-9605-70516D2520BF}"/>
              </a:ext>
            </a:extLst>
          </p:cNvPr>
          <p:cNvSpPr/>
          <p:nvPr/>
        </p:nvSpPr>
        <p:spPr>
          <a:xfrm>
            <a:off x="3101629" y="633190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CBEC51E1-B85E-4F7D-B25F-FF1D1CDDFBBA}"/>
              </a:ext>
            </a:extLst>
          </p:cNvPr>
          <p:cNvSpPr/>
          <p:nvPr/>
        </p:nvSpPr>
        <p:spPr>
          <a:xfrm>
            <a:off x="5247533" y="2904940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161B798C-B841-49D0-80E9-0A630A3996F6}"/>
              </a:ext>
            </a:extLst>
          </p:cNvPr>
          <p:cNvSpPr/>
          <p:nvPr/>
        </p:nvSpPr>
        <p:spPr>
          <a:xfrm>
            <a:off x="5286380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BE4890D-EBF9-4C46-9611-543ECEC98D74}"/>
              </a:ext>
            </a:extLst>
          </p:cNvPr>
          <p:cNvSpPr/>
          <p:nvPr/>
        </p:nvSpPr>
        <p:spPr>
          <a:xfrm>
            <a:off x="5641774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979BD8CE-CAC2-449D-9EA2-2F737E02F803}"/>
              </a:ext>
            </a:extLst>
          </p:cNvPr>
          <p:cNvSpPr/>
          <p:nvPr/>
        </p:nvSpPr>
        <p:spPr>
          <a:xfrm>
            <a:off x="5997168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4A26635-9018-45A0-9E7F-DADF63AD7893}"/>
              </a:ext>
            </a:extLst>
          </p:cNvPr>
          <p:cNvSpPr/>
          <p:nvPr/>
        </p:nvSpPr>
        <p:spPr>
          <a:xfrm>
            <a:off x="6385831" y="2904940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87B148BA-1FBC-427D-97E1-9484841F7E56}"/>
              </a:ext>
            </a:extLst>
          </p:cNvPr>
          <p:cNvSpPr/>
          <p:nvPr/>
        </p:nvSpPr>
        <p:spPr>
          <a:xfrm>
            <a:off x="6424678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054BAB27-E65D-4533-BF95-2807F7A654CC}"/>
              </a:ext>
            </a:extLst>
          </p:cNvPr>
          <p:cNvSpPr/>
          <p:nvPr/>
        </p:nvSpPr>
        <p:spPr>
          <a:xfrm>
            <a:off x="6780072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0AEB2C53-99ED-45CC-9ACD-090CAB117CAA}"/>
              </a:ext>
            </a:extLst>
          </p:cNvPr>
          <p:cNvSpPr/>
          <p:nvPr/>
        </p:nvSpPr>
        <p:spPr>
          <a:xfrm>
            <a:off x="7135466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2E975262-3AA5-4962-A911-E4E1D2E64667}"/>
              </a:ext>
            </a:extLst>
          </p:cNvPr>
          <p:cNvSpPr/>
          <p:nvPr/>
        </p:nvSpPr>
        <p:spPr>
          <a:xfrm>
            <a:off x="7524129" y="2904940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102758C4-B68A-4DB1-A5CC-3132FA91E0F7}"/>
              </a:ext>
            </a:extLst>
          </p:cNvPr>
          <p:cNvSpPr/>
          <p:nvPr/>
        </p:nvSpPr>
        <p:spPr>
          <a:xfrm>
            <a:off x="7562976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FF065986-45AB-43C1-BFCF-95592575846F}"/>
              </a:ext>
            </a:extLst>
          </p:cNvPr>
          <p:cNvSpPr/>
          <p:nvPr/>
        </p:nvSpPr>
        <p:spPr>
          <a:xfrm>
            <a:off x="7918370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B1B91D76-F8D1-4819-A5BF-C2CDE9D28E27}"/>
              </a:ext>
            </a:extLst>
          </p:cNvPr>
          <p:cNvSpPr/>
          <p:nvPr/>
        </p:nvSpPr>
        <p:spPr>
          <a:xfrm>
            <a:off x="8273764" y="2938272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92C3DA5-D8F9-4B8B-B602-ECE650D8B02A}"/>
              </a:ext>
            </a:extLst>
          </p:cNvPr>
          <p:cNvSpPr/>
          <p:nvPr/>
        </p:nvSpPr>
        <p:spPr>
          <a:xfrm>
            <a:off x="5212252" y="3360329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12C97F57-B63D-4E87-BF72-969BE1E901EF}"/>
              </a:ext>
            </a:extLst>
          </p:cNvPr>
          <p:cNvSpPr/>
          <p:nvPr/>
        </p:nvSpPr>
        <p:spPr>
          <a:xfrm>
            <a:off x="5247533" y="339550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E56B07E8-1003-4A25-BA30-8A6130A4A511}"/>
              </a:ext>
            </a:extLst>
          </p:cNvPr>
          <p:cNvSpPr/>
          <p:nvPr/>
        </p:nvSpPr>
        <p:spPr>
          <a:xfrm>
            <a:off x="5286380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7CC81EA-80AA-4A97-AB3E-96290B3F97DA}"/>
              </a:ext>
            </a:extLst>
          </p:cNvPr>
          <p:cNvSpPr/>
          <p:nvPr/>
        </p:nvSpPr>
        <p:spPr>
          <a:xfrm>
            <a:off x="5641774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C368698F-94D6-483A-A0D5-7478C3D928A1}"/>
              </a:ext>
            </a:extLst>
          </p:cNvPr>
          <p:cNvSpPr/>
          <p:nvPr/>
        </p:nvSpPr>
        <p:spPr>
          <a:xfrm>
            <a:off x="5997168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28492C1A-57CE-4914-A524-7394C43AACDC}"/>
              </a:ext>
            </a:extLst>
          </p:cNvPr>
          <p:cNvSpPr/>
          <p:nvPr/>
        </p:nvSpPr>
        <p:spPr>
          <a:xfrm>
            <a:off x="6385831" y="339550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362098FA-17DE-478C-96E0-9AE512E0F920}"/>
              </a:ext>
            </a:extLst>
          </p:cNvPr>
          <p:cNvSpPr/>
          <p:nvPr/>
        </p:nvSpPr>
        <p:spPr>
          <a:xfrm>
            <a:off x="6424678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E07D2156-106F-45ED-A21A-611766B0F5BA}"/>
              </a:ext>
            </a:extLst>
          </p:cNvPr>
          <p:cNvSpPr/>
          <p:nvPr/>
        </p:nvSpPr>
        <p:spPr>
          <a:xfrm>
            <a:off x="6780072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E210D9E1-79C0-45CC-92A7-4DFD2601668B}"/>
              </a:ext>
            </a:extLst>
          </p:cNvPr>
          <p:cNvSpPr/>
          <p:nvPr/>
        </p:nvSpPr>
        <p:spPr>
          <a:xfrm>
            <a:off x="7135466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32070FBF-519E-4513-80A2-56EEACBBDB1C}"/>
              </a:ext>
            </a:extLst>
          </p:cNvPr>
          <p:cNvSpPr/>
          <p:nvPr/>
        </p:nvSpPr>
        <p:spPr>
          <a:xfrm>
            <a:off x="7524129" y="339550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9149E283-6037-491E-9540-5DE2E4D071CF}"/>
              </a:ext>
            </a:extLst>
          </p:cNvPr>
          <p:cNvSpPr/>
          <p:nvPr/>
        </p:nvSpPr>
        <p:spPr>
          <a:xfrm>
            <a:off x="7562976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6B654B8-034B-45FD-B4C8-4489B14985AA}"/>
              </a:ext>
            </a:extLst>
          </p:cNvPr>
          <p:cNvSpPr/>
          <p:nvPr/>
        </p:nvSpPr>
        <p:spPr>
          <a:xfrm>
            <a:off x="7918370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A2C96F9C-74B0-4D5A-835E-47FCB1121657}"/>
              </a:ext>
            </a:extLst>
          </p:cNvPr>
          <p:cNvSpPr/>
          <p:nvPr/>
        </p:nvSpPr>
        <p:spPr>
          <a:xfrm>
            <a:off x="8273764" y="34288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A4D53ED-C99D-46A0-8EA8-ECD3897AC5DB}"/>
              </a:ext>
            </a:extLst>
          </p:cNvPr>
          <p:cNvSpPr/>
          <p:nvPr/>
        </p:nvSpPr>
        <p:spPr>
          <a:xfrm>
            <a:off x="5175232" y="3884960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2E5A924D-B7CA-41C4-AD96-DA9E6E6B8755}"/>
              </a:ext>
            </a:extLst>
          </p:cNvPr>
          <p:cNvSpPr/>
          <p:nvPr/>
        </p:nvSpPr>
        <p:spPr>
          <a:xfrm>
            <a:off x="5212252" y="3925001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01CF32E6-3DEE-4F4E-A128-1305F22BA908}"/>
              </a:ext>
            </a:extLst>
          </p:cNvPr>
          <p:cNvSpPr/>
          <p:nvPr/>
        </p:nvSpPr>
        <p:spPr>
          <a:xfrm>
            <a:off x="5247533" y="3960178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6300CE6E-AE50-4DE7-B022-51B17FAE886E}"/>
              </a:ext>
            </a:extLst>
          </p:cNvPr>
          <p:cNvSpPr/>
          <p:nvPr/>
        </p:nvSpPr>
        <p:spPr>
          <a:xfrm>
            <a:off x="5286380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DED4DB1E-AFA9-40DF-AC73-9696141E04BE}"/>
              </a:ext>
            </a:extLst>
          </p:cNvPr>
          <p:cNvSpPr/>
          <p:nvPr/>
        </p:nvSpPr>
        <p:spPr>
          <a:xfrm>
            <a:off x="5641774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D8AF2901-A4F3-4BCF-9250-2BEB1AB7889F}"/>
              </a:ext>
            </a:extLst>
          </p:cNvPr>
          <p:cNvSpPr/>
          <p:nvPr/>
        </p:nvSpPr>
        <p:spPr>
          <a:xfrm>
            <a:off x="5997168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505C54C6-63DB-41B2-8419-586A3931B497}"/>
              </a:ext>
            </a:extLst>
          </p:cNvPr>
          <p:cNvSpPr/>
          <p:nvPr/>
        </p:nvSpPr>
        <p:spPr>
          <a:xfrm>
            <a:off x="6385831" y="3960178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F5D876DF-85EF-41CA-9330-B4BDA63F4F2A}"/>
              </a:ext>
            </a:extLst>
          </p:cNvPr>
          <p:cNvSpPr/>
          <p:nvPr/>
        </p:nvSpPr>
        <p:spPr>
          <a:xfrm>
            <a:off x="6424678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2F13D2F8-29DB-43DC-B5A4-2157DC333F83}"/>
              </a:ext>
            </a:extLst>
          </p:cNvPr>
          <p:cNvSpPr/>
          <p:nvPr/>
        </p:nvSpPr>
        <p:spPr>
          <a:xfrm>
            <a:off x="6780072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9ECEBDA-855D-461F-A789-88945CA5D312}"/>
              </a:ext>
            </a:extLst>
          </p:cNvPr>
          <p:cNvSpPr/>
          <p:nvPr/>
        </p:nvSpPr>
        <p:spPr>
          <a:xfrm>
            <a:off x="7135466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A303B211-38C1-4E16-BEFC-4F7AA53CEA06}"/>
              </a:ext>
            </a:extLst>
          </p:cNvPr>
          <p:cNvSpPr/>
          <p:nvPr/>
        </p:nvSpPr>
        <p:spPr>
          <a:xfrm>
            <a:off x="7524129" y="3960178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299BED40-BCC0-43F8-A119-A3FB115892FF}"/>
              </a:ext>
            </a:extLst>
          </p:cNvPr>
          <p:cNvSpPr/>
          <p:nvPr/>
        </p:nvSpPr>
        <p:spPr>
          <a:xfrm>
            <a:off x="7562976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07F459C-4A3B-4FB8-8CBE-11670CF3E493}"/>
              </a:ext>
            </a:extLst>
          </p:cNvPr>
          <p:cNvSpPr/>
          <p:nvPr/>
        </p:nvSpPr>
        <p:spPr>
          <a:xfrm>
            <a:off x="7918370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9F4ABAC-E6BF-42DC-AF43-97394AF86E07}"/>
              </a:ext>
            </a:extLst>
          </p:cNvPr>
          <p:cNvSpPr/>
          <p:nvPr/>
        </p:nvSpPr>
        <p:spPr>
          <a:xfrm>
            <a:off x="8273764" y="399351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EB86FC0E-7B69-498F-8B37-507BEF80395A}"/>
              </a:ext>
            </a:extLst>
          </p:cNvPr>
          <p:cNvSpPr/>
          <p:nvPr/>
        </p:nvSpPr>
        <p:spPr>
          <a:xfrm>
            <a:off x="5212252" y="4415567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7BD004E9-1EC9-4A3A-82BF-0EA75FAAE4E2}"/>
              </a:ext>
            </a:extLst>
          </p:cNvPr>
          <p:cNvSpPr/>
          <p:nvPr/>
        </p:nvSpPr>
        <p:spPr>
          <a:xfrm>
            <a:off x="5247533" y="4450744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60DB97A4-84AA-4DF0-9193-9A8AD6910E48}"/>
              </a:ext>
            </a:extLst>
          </p:cNvPr>
          <p:cNvSpPr/>
          <p:nvPr/>
        </p:nvSpPr>
        <p:spPr>
          <a:xfrm>
            <a:off x="5286380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CCC595A7-9E63-4CFA-A18E-BFF8ABA46A0B}"/>
              </a:ext>
            </a:extLst>
          </p:cNvPr>
          <p:cNvSpPr/>
          <p:nvPr/>
        </p:nvSpPr>
        <p:spPr>
          <a:xfrm>
            <a:off x="5641774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4BB0D0E4-F6A4-4BC5-85EC-9D6F319C9F1F}"/>
              </a:ext>
            </a:extLst>
          </p:cNvPr>
          <p:cNvSpPr/>
          <p:nvPr/>
        </p:nvSpPr>
        <p:spPr>
          <a:xfrm>
            <a:off x="5997168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C66D24AE-5477-46C2-99C7-A8A235A42F5D}"/>
              </a:ext>
            </a:extLst>
          </p:cNvPr>
          <p:cNvSpPr/>
          <p:nvPr/>
        </p:nvSpPr>
        <p:spPr>
          <a:xfrm>
            <a:off x="6385831" y="4450744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9DAA698-C561-4E0F-B1D3-7EB16F60FE4C}"/>
              </a:ext>
            </a:extLst>
          </p:cNvPr>
          <p:cNvSpPr/>
          <p:nvPr/>
        </p:nvSpPr>
        <p:spPr>
          <a:xfrm>
            <a:off x="6424678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1571377-C869-4112-87DB-A790A018CE2F}"/>
              </a:ext>
            </a:extLst>
          </p:cNvPr>
          <p:cNvSpPr/>
          <p:nvPr/>
        </p:nvSpPr>
        <p:spPr>
          <a:xfrm>
            <a:off x="6780072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8595608-5C12-454E-B686-0501CDBE479A}"/>
              </a:ext>
            </a:extLst>
          </p:cNvPr>
          <p:cNvSpPr/>
          <p:nvPr/>
        </p:nvSpPr>
        <p:spPr>
          <a:xfrm>
            <a:off x="7135466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127BA9E3-63BE-47C4-9155-0B11493B7D48}"/>
              </a:ext>
            </a:extLst>
          </p:cNvPr>
          <p:cNvSpPr/>
          <p:nvPr/>
        </p:nvSpPr>
        <p:spPr>
          <a:xfrm>
            <a:off x="7524129" y="4450744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5ABEA771-4BF8-4854-8309-D3A3885B57B1}"/>
              </a:ext>
            </a:extLst>
          </p:cNvPr>
          <p:cNvSpPr/>
          <p:nvPr/>
        </p:nvSpPr>
        <p:spPr>
          <a:xfrm>
            <a:off x="7562976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26DA4A2-514A-40AE-AF35-BCDF6AEEC87D}"/>
              </a:ext>
            </a:extLst>
          </p:cNvPr>
          <p:cNvSpPr/>
          <p:nvPr/>
        </p:nvSpPr>
        <p:spPr>
          <a:xfrm>
            <a:off x="7918370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B84AD97F-49E6-4CD4-93DF-CF9152AC3780}"/>
              </a:ext>
            </a:extLst>
          </p:cNvPr>
          <p:cNvSpPr/>
          <p:nvPr/>
        </p:nvSpPr>
        <p:spPr>
          <a:xfrm>
            <a:off x="8273764" y="448407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2B39D4F-F754-444C-AC99-28133E5C6914}"/>
              </a:ext>
            </a:extLst>
          </p:cNvPr>
          <p:cNvSpPr/>
          <p:nvPr/>
        </p:nvSpPr>
        <p:spPr>
          <a:xfrm>
            <a:off x="5175232" y="4940198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F2C21574-AD20-4809-8E21-4ADF2C7DE128}"/>
              </a:ext>
            </a:extLst>
          </p:cNvPr>
          <p:cNvSpPr/>
          <p:nvPr/>
        </p:nvSpPr>
        <p:spPr>
          <a:xfrm>
            <a:off x="5212252" y="4980239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D3EB27-43F2-4FFC-BC34-A517CCB0C955}"/>
              </a:ext>
            </a:extLst>
          </p:cNvPr>
          <p:cNvSpPr/>
          <p:nvPr/>
        </p:nvSpPr>
        <p:spPr>
          <a:xfrm>
            <a:off x="5247533" y="501541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64C04DD-BCBD-4D5F-B8DB-E4ED7BD8E7A2}"/>
              </a:ext>
            </a:extLst>
          </p:cNvPr>
          <p:cNvSpPr/>
          <p:nvPr/>
        </p:nvSpPr>
        <p:spPr>
          <a:xfrm>
            <a:off x="5286380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D1E5B91A-C51C-4730-A96C-63E4495FEF93}"/>
              </a:ext>
            </a:extLst>
          </p:cNvPr>
          <p:cNvSpPr/>
          <p:nvPr/>
        </p:nvSpPr>
        <p:spPr>
          <a:xfrm>
            <a:off x="5641774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04B8ED30-AD0B-4B81-9F8D-8378F4C93002}"/>
              </a:ext>
            </a:extLst>
          </p:cNvPr>
          <p:cNvSpPr/>
          <p:nvPr/>
        </p:nvSpPr>
        <p:spPr>
          <a:xfrm>
            <a:off x="5997168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7C4E9BD6-F97E-4633-9DEF-23E6C104C97F}"/>
              </a:ext>
            </a:extLst>
          </p:cNvPr>
          <p:cNvSpPr/>
          <p:nvPr/>
        </p:nvSpPr>
        <p:spPr>
          <a:xfrm>
            <a:off x="6385831" y="501541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9DFF524B-D18B-44D2-A9E8-39A2FE9CFCBC}"/>
              </a:ext>
            </a:extLst>
          </p:cNvPr>
          <p:cNvSpPr/>
          <p:nvPr/>
        </p:nvSpPr>
        <p:spPr>
          <a:xfrm>
            <a:off x="6424678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C8C8D6F-2100-4850-B03F-830E4F40EE80}"/>
              </a:ext>
            </a:extLst>
          </p:cNvPr>
          <p:cNvSpPr/>
          <p:nvPr/>
        </p:nvSpPr>
        <p:spPr>
          <a:xfrm>
            <a:off x="6780072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34153D-7FAA-40A1-85D0-5DC97EC82C5C}"/>
              </a:ext>
            </a:extLst>
          </p:cNvPr>
          <p:cNvSpPr/>
          <p:nvPr/>
        </p:nvSpPr>
        <p:spPr>
          <a:xfrm>
            <a:off x="7135466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FE86527D-1495-4D10-94FA-739768BE69E2}"/>
              </a:ext>
            </a:extLst>
          </p:cNvPr>
          <p:cNvSpPr/>
          <p:nvPr/>
        </p:nvSpPr>
        <p:spPr>
          <a:xfrm>
            <a:off x="7524129" y="5015416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4F1F6EB7-9CCB-44B8-9DF0-E772310C9D37}"/>
              </a:ext>
            </a:extLst>
          </p:cNvPr>
          <p:cNvSpPr/>
          <p:nvPr/>
        </p:nvSpPr>
        <p:spPr>
          <a:xfrm>
            <a:off x="7562976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0AB84A30-5090-4B43-8C44-D4C21E2C0B2C}"/>
              </a:ext>
            </a:extLst>
          </p:cNvPr>
          <p:cNvSpPr/>
          <p:nvPr/>
        </p:nvSpPr>
        <p:spPr>
          <a:xfrm>
            <a:off x="7918370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7E713359-FD4E-4993-BF90-B8BDD5735732}"/>
              </a:ext>
            </a:extLst>
          </p:cNvPr>
          <p:cNvSpPr/>
          <p:nvPr/>
        </p:nvSpPr>
        <p:spPr>
          <a:xfrm>
            <a:off x="8273764" y="504874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9C9C6937-288C-4E64-9992-15312A4FF69C}"/>
              </a:ext>
            </a:extLst>
          </p:cNvPr>
          <p:cNvSpPr/>
          <p:nvPr/>
        </p:nvSpPr>
        <p:spPr>
          <a:xfrm>
            <a:off x="5212252" y="5470805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8D2DB68D-5EB1-4EE0-9B5B-F8EB9E92083E}"/>
              </a:ext>
            </a:extLst>
          </p:cNvPr>
          <p:cNvSpPr/>
          <p:nvPr/>
        </p:nvSpPr>
        <p:spPr>
          <a:xfrm>
            <a:off x="5247533" y="5505982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5AB6C6A9-B7B1-4E58-BE46-4585176E94F0}"/>
              </a:ext>
            </a:extLst>
          </p:cNvPr>
          <p:cNvSpPr/>
          <p:nvPr/>
        </p:nvSpPr>
        <p:spPr>
          <a:xfrm>
            <a:off x="5286380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EEF5FDCE-BF04-48B7-9F50-0FEB217688F5}"/>
              </a:ext>
            </a:extLst>
          </p:cNvPr>
          <p:cNvSpPr/>
          <p:nvPr/>
        </p:nvSpPr>
        <p:spPr>
          <a:xfrm>
            <a:off x="5641774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929E84CA-6551-473B-B13F-C35BA220A6BC}"/>
              </a:ext>
            </a:extLst>
          </p:cNvPr>
          <p:cNvSpPr/>
          <p:nvPr/>
        </p:nvSpPr>
        <p:spPr>
          <a:xfrm>
            <a:off x="5997168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4C80CD0E-CFE3-47E1-B5BC-831CE0C388A2}"/>
              </a:ext>
            </a:extLst>
          </p:cNvPr>
          <p:cNvSpPr/>
          <p:nvPr/>
        </p:nvSpPr>
        <p:spPr>
          <a:xfrm>
            <a:off x="6385831" y="5505982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B8107292-2124-40B8-9B47-5216D79E32C7}"/>
              </a:ext>
            </a:extLst>
          </p:cNvPr>
          <p:cNvSpPr/>
          <p:nvPr/>
        </p:nvSpPr>
        <p:spPr>
          <a:xfrm>
            <a:off x="6424678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8A766B0-D26C-405E-A2D3-F9E0D200553D}"/>
              </a:ext>
            </a:extLst>
          </p:cNvPr>
          <p:cNvSpPr/>
          <p:nvPr/>
        </p:nvSpPr>
        <p:spPr>
          <a:xfrm>
            <a:off x="6780072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AAB5B0BE-4E7E-40C5-AD80-3FD440CEC3EB}"/>
              </a:ext>
            </a:extLst>
          </p:cNvPr>
          <p:cNvSpPr/>
          <p:nvPr/>
        </p:nvSpPr>
        <p:spPr>
          <a:xfrm>
            <a:off x="7135466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E330AB45-B4A6-490E-9F9F-441B54F05CEC}"/>
              </a:ext>
            </a:extLst>
          </p:cNvPr>
          <p:cNvSpPr/>
          <p:nvPr/>
        </p:nvSpPr>
        <p:spPr>
          <a:xfrm>
            <a:off x="7524129" y="5505982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1A32620E-87D7-4947-A7D7-7E4EEA3AEDC3}"/>
              </a:ext>
            </a:extLst>
          </p:cNvPr>
          <p:cNvSpPr/>
          <p:nvPr/>
        </p:nvSpPr>
        <p:spPr>
          <a:xfrm>
            <a:off x="7562976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9EBD57D5-FC57-4419-BAE3-B65D9D335F65}"/>
              </a:ext>
            </a:extLst>
          </p:cNvPr>
          <p:cNvSpPr/>
          <p:nvPr/>
        </p:nvSpPr>
        <p:spPr>
          <a:xfrm>
            <a:off x="7918370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B5AB0A9-0599-4908-A848-16E91CDAF15B}"/>
              </a:ext>
            </a:extLst>
          </p:cNvPr>
          <p:cNvSpPr/>
          <p:nvPr/>
        </p:nvSpPr>
        <p:spPr>
          <a:xfrm>
            <a:off x="8273764" y="553931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17" name="그룹 516">
            <a:extLst>
              <a:ext uri="{FF2B5EF4-FFF2-40B4-BE49-F238E27FC236}">
                <a16:creationId xmlns:a16="http://schemas.microsoft.com/office/drawing/2014/main" id="{1AD5C520-384C-4725-8A4B-0058B5E6DED5}"/>
              </a:ext>
            </a:extLst>
          </p:cNvPr>
          <p:cNvGrpSpPr/>
          <p:nvPr/>
        </p:nvGrpSpPr>
        <p:grpSpPr>
          <a:xfrm>
            <a:off x="6467136" y="809489"/>
            <a:ext cx="956525" cy="956527"/>
            <a:chOff x="5356462" y="2037079"/>
            <a:chExt cx="1250067" cy="1250069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66B164C-6B3F-48E6-B5BE-64919D09413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793D9DD-2F22-4DAA-9BDC-96702F6C2BF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BC715D52-D011-4A8E-877C-9045681E9CB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335ED242-7EE2-4111-AC5C-5AA89F0B74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B01C0A0C-974C-4477-A9BC-F0F8E606D50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2D78EEE2-CA9D-4485-AAEF-581AEAC9A14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7CC061BF-060C-4B75-93B2-6B522A101DF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39302D57-A56D-42EC-AF45-494814F64AB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33EC9F06-2499-4296-A861-A56BFF42F72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4862E733-DA91-456A-A28D-72BF675DCEE8}"/>
              </a:ext>
            </a:extLst>
          </p:cNvPr>
          <p:cNvGrpSpPr/>
          <p:nvPr/>
        </p:nvGrpSpPr>
        <p:grpSpPr>
          <a:xfrm>
            <a:off x="5147807" y="813332"/>
            <a:ext cx="956525" cy="956527"/>
            <a:chOff x="5356462" y="2037079"/>
            <a:chExt cx="1250067" cy="1250069"/>
          </a:xfrm>
        </p:grpSpPr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3D03C302-9E09-433D-B606-FF38BBB7473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121A3543-B9AB-4FF9-90EC-F5517BE19FA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BAA8EADC-41E1-4468-910E-3A9A147C2B97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7023149E-D584-4E49-8667-8197F0CFEC0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F99DE417-C5AD-47FA-A2CE-040A7FDD266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EBB2A3AD-0C12-492E-B125-D0EC748AF35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BFC413A5-9C78-448B-992E-AD296887DF3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52B5169-FAF9-4186-B402-EBFD133A5DD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3A0A190A-70D1-4AED-9BEC-9D3DA6BD9DAB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2C585759-2B25-4FE4-8BF4-399535D2418A}"/>
              </a:ext>
            </a:extLst>
          </p:cNvPr>
          <p:cNvGrpSpPr/>
          <p:nvPr/>
        </p:nvGrpSpPr>
        <p:grpSpPr>
          <a:xfrm>
            <a:off x="3824054" y="809490"/>
            <a:ext cx="956525" cy="956527"/>
            <a:chOff x="5356462" y="2037079"/>
            <a:chExt cx="1250067" cy="1250069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7E068CD9-4328-4A28-913B-4B6F6FB2342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2FD04725-E636-49DB-9CF3-CBA7963A994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8358061-2B57-41B2-8DFA-9B3BB65B656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975E0370-E809-4E48-AEF1-8F6381EB92B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BEE53FA6-3537-4178-81EB-5D094CA78E9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15A16AE3-F49C-4B9B-AE00-0D077244334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0C638C7-A20B-426D-ADBF-07FD00C7693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C7C10A3C-F67C-4EDD-90F5-F0E87256F1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19864777-7B50-4864-B88F-FAC1DB6F9870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id="{C4C11E0F-D0F5-4825-BF40-8DBDD4AEF2BD}"/>
              </a:ext>
            </a:extLst>
          </p:cNvPr>
          <p:cNvSpPr txBox="1"/>
          <p:nvPr/>
        </p:nvSpPr>
        <p:spPr>
          <a:xfrm>
            <a:off x="6386902" y="77568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151721D6-6CCE-4013-9785-F431FE550214}"/>
              </a:ext>
            </a:extLst>
          </p:cNvPr>
          <p:cNvSpPr txBox="1"/>
          <p:nvPr/>
        </p:nvSpPr>
        <p:spPr>
          <a:xfrm>
            <a:off x="7024235" y="139970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C71DC1BD-4934-4BB2-97E8-248A654B6BFA}"/>
              </a:ext>
            </a:extLst>
          </p:cNvPr>
          <p:cNvSpPr txBox="1"/>
          <p:nvPr/>
        </p:nvSpPr>
        <p:spPr>
          <a:xfrm>
            <a:off x="5387568" y="768857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9C8D66D8-59F3-4125-A94D-57B41272F2D9}"/>
              </a:ext>
            </a:extLst>
          </p:cNvPr>
          <p:cNvSpPr txBox="1"/>
          <p:nvPr/>
        </p:nvSpPr>
        <p:spPr>
          <a:xfrm>
            <a:off x="5700046" y="1087699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32103C03-E0BC-42C1-B331-262E6631BCDF}"/>
              </a:ext>
            </a:extLst>
          </p:cNvPr>
          <p:cNvSpPr txBox="1"/>
          <p:nvPr/>
        </p:nvSpPr>
        <p:spPr>
          <a:xfrm>
            <a:off x="5080977" y="1087699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FA01298-8C1A-4596-8932-A2485145A15D}"/>
              </a:ext>
            </a:extLst>
          </p:cNvPr>
          <p:cNvSpPr txBox="1"/>
          <p:nvPr/>
        </p:nvSpPr>
        <p:spPr>
          <a:xfrm>
            <a:off x="5397540" y="1423831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1E3506F5-7F8A-4790-BC24-1EFB9719952F}"/>
              </a:ext>
            </a:extLst>
          </p:cNvPr>
          <p:cNvGrpSpPr/>
          <p:nvPr/>
        </p:nvGrpSpPr>
        <p:grpSpPr>
          <a:xfrm>
            <a:off x="3898195" y="1963688"/>
            <a:ext cx="808243" cy="808244"/>
            <a:chOff x="5356462" y="2037079"/>
            <a:chExt cx="1250067" cy="1250069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70B8E9CA-3933-412A-9D15-12F98CEF33F2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A4074678-8EBB-4B97-8E29-90FFB3C38CC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09AFBA9C-28FA-4470-93EE-E5D55106635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9C22E780-954B-4019-A487-63A9D06C0E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3F24F2F3-02DB-4D8C-8D5F-C8521540908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0DE7D510-3215-49B5-9D25-87BE56668937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770C85A4-8540-4FC3-9D2D-A757748707B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6AF87136-3CAA-4C27-A918-14271B44AC1D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C36D834-6208-4CA8-8373-686150CD479A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3" name="그룹 562">
            <a:extLst>
              <a:ext uri="{FF2B5EF4-FFF2-40B4-BE49-F238E27FC236}">
                <a16:creationId xmlns:a16="http://schemas.microsoft.com/office/drawing/2014/main" id="{481564BC-F03C-4CF7-BB57-8D458222A3DF}"/>
              </a:ext>
            </a:extLst>
          </p:cNvPr>
          <p:cNvGrpSpPr/>
          <p:nvPr/>
        </p:nvGrpSpPr>
        <p:grpSpPr>
          <a:xfrm>
            <a:off x="5226815" y="1963688"/>
            <a:ext cx="808243" cy="808244"/>
            <a:chOff x="5356462" y="2037079"/>
            <a:chExt cx="1250067" cy="1250069"/>
          </a:xfrm>
        </p:grpSpPr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24733BB1-C5B4-4750-8D90-2E8A25E379A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B36BD12B-D0AE-473F-84D5-405A4D7F9E4C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5C89A87B-97B3-41D8-99DB-8FFF71B8D2C6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7E58A6D3-EAAE-4A93-91A2-F6C79DEAB9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72889F0E-861A-4B43-A4E7-064DE9FE27FC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F4D4246E-C6A9-4F87-86E2-22CCCE1E59D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0D81979-51C9-4C66-9BB6-CEFB9641773B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029E115-C5CC-4FB0-98F3-0FE13BE752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A21073C3-5E6A-49E2-9411-92AF977C960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40649245-C953-4D04-A247-763803932F90}"/>
              </a:ext>
            </a:extLst>
          </p:cNvPr>
          <p:cNvGrpSpPr/>
          <p:nvPr/>
        </p:nvGrpSpPr>
        <p:grpSpPr>
          <a:xfrm>
            <a:off x="6467136" y="1945936"/>
            <a:ext cx="920923" cy="843745"/>
            <a:chOff x="5067881" y="4730840"/>
            <a:chExt cx="920923" cy="843745"/>
          </a:xfrm>
        </p:grpSpPr>
        <p:grpSp>
          <p:nvGrpSpPr>
            <p:cNvPr id="574" name="그룹 573">
              <a:extLst>
                <a:ext uri="{FF2B5EF4-FFF2-40B4-BE49-F238E27FC236}">
                  <a16:creationId xmlns:a16="http://schemas.microsoft.com/office/drawing/2014/main" id="{13F8D31C-9B0C-4C65-A403-8E0292970D04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57AA11B2-41F6-49C3-8148-2297EC254A3F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36E75107-113A-4126-A0C0-245BA1516FF9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88CFEB10-4D09-4FCB-A773-D8569A58FBFA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143F09B8-E1E1-4559-9832-5B9FCFAE13EE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5722B514-EA6E-48C1-8163-BD4B5DB7EFDC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65713B5-D963-4E7D-9647-7BD9C67CC40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F3E4E3FB-BDE9-47F4-982D-B6D429FC252D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DE1B2606-F6D1-4F9E-961B-27BF4B24057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4713043D-D4FB-4923-89CF-50B23E92DB04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974F19B9-6E86-40E7-A339-472DB027C120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ABB6E8B2-2E84-4630-A1CF-94C73BCBF67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2" name="Rectangle 10">
            <a:extLst>
              <a:ext uri="{FF2B5EF4-FFF2-40B4-BE49-F238E27FC236}">
                <a16:creationId xmlns:a16="http://schemas.microsoft.com/office/drawing/2014/main" id="{C9DA3018-BCCB-4877-BE98-909FAF934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53" name="Rectangle 5">
            <a:extLst>
              <a:ext uri="{FF2B5EF4-FFF2-40B4-BE49-F238E27FC236}">
                <a16:creationId xmlns:a16="http://schemas.microsoft.com/office/drawing/2014/main" id="{468BD2D0-80B3-4B1E-85C7-0D375E415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기술에 대한 거품이 증가하여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i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겨울을 겪었고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겨울이 진행이 되고 있을지도 모른다는 점이다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i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단기간의 기대는 비현실적이지만 장기적인 전망은 매우 밝다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37498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3469433" y="3240021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12872F-385A-440E-9E36-E0F9F816CDC8}"/>
              </a:ext>
            </a:extLst>
          </p:cNvPr>
          <p:cNvSpPr/>
          <p:nvPr/>
        </p:nvSpPr>
        <p:spPr>
          <a:xfrm>
            <a:off x="1494066" y="2607820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40DDF-5BBC-4000-976F-E12FF3D1F961}"/>
              </a:ext>
            </a:extLst>
          </p:cNvPr>
          <p:cNvSpPr/>
          <p:nvPr/>
        </p:nvSpPr>
        <p:spPr>
          <a:xfrm>
            <a:off x="1532013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837322-CD42-42D9-A4CC-29DE1F29D1C6}"/>
              </a:ext>
            </a:extLst>
          </p:cNvPr>
          <p:cNvSpPr/>
          <p:nvPr/>
        </p:nvSpPr>
        <p:spPr>
          <a:xfrm>
            <a:off x="1567182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1B0B86-ED29-424D-84C2-721B075267E0}"/>
              </a:ext>
            </a:extLst>
          </p:cNvPr>
          <p:cNvSpPr/>
          <p:nvPr/>
        </p:nvSpPr>
        <p:spPr>
          <a:xfrm>
            <a:off x="1900364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5695CC-C507-40F2-A018-9D326FC0AE44}"/>
              </a:ext>
            </a:extLst>
          </p:cNvPr>
          <p:cNvSpPr/>
          <p:nvPr/>
        </p:nvSpPr>
        <p:spPr>
          <a:xfrm>
            <a:off x="2268716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94C08A-8586-4579-AA38-779C2A08E387}"/>
              </a:ext>
            </a:extLst>
          </p:cNvPr>
          <p:cNvSpPr/>
          <p:nvPr/>
        </p:nvSpPr>
        <p:spPr>
          <a:xfrm>
            <a:off x="2303885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E36029-8FDA-4AC2-A7F1-7333DB78D656}"/>
              </a:ext>
            </a:extLst>
          </p:cNvPr>
          <p:cNvSpPr/>
          <p:nvPr/>
        </p:nvSpPr>
        <p:spPr>
          <a:xfrm>
            <a:off x="2637067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339915-C398-4E5D-A9B5-9C4F5D2FDEEF}"/>
              </a:ext>
            </a:extLst>
          </p:cNvPr>
          <p:cNvSpPr/>
          <p:nvPr/>
        </p:nvSpPr>
        <p:spPr>
          <a:xfrm>
            <a:off x="1494066" y="3090277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7C1EDFB-C83B-4D86-B747-957942143700}"/>
              </a:ext>
            </a:extLst>
          </p:cNvPr>
          <p:cNvSpPr/>
          <p:nvPr/>
        </p:nvSpPr>
        <p:spPr>
          <a:xfrm>
            <a:off x="1532013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C4665-42B4-4746-9062-EF733789B760}"/>
              </a:ext>
            </a:extLst>
          </p:cNvPr>
          <p:cNvSpPr/>
          <p:nvPr/>
        </p:nvSpPr>
        <p:spPr>
          <a:xfrm>
            <a:off x="1567182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D871386-B0F0-435D-9137-A58B0862F992}"/>
              </a:ext>
            </a:extLst>
          </p:cNvPr>
          <p:cNvSpPr/>
          <p:nvPr/>
        </p:nvSpPr>
        <p:spPr>
          <a:xfrm>
            <a:off x="1900364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45A9D3C-7DA0-40E5-8049-B6A3009618F0}"/>
              </a:ext>
            </a:extLst>
          </p:cNvPr>
          <p:cNvSpPr/>
          <p:nvPr/>
        </p:nvSpPr>
        <p:spPr>
          <a:xfrm>
            <a:off x="2268716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D086E4-B47A-48E7-87DD-5E56E20D4CCF}"/>
              </a:ext>
            </a:extLst>
          </p:cNvPr>
          <p:cNvSpPr/>
          <p:nvPr/>
        </p:nvSpPr>
        <p:spPr>
          <a:xfrm>
            <a:off x="2303885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4D2765-68D2-423E-99A2-A4B1C29024AA}"/>
              </a:ext>
            </a:extLst>
          </p:cNvPr>
          <p:cNvSpPr/>
          <p:nvPr/>
        </p:nvSpPr>
        <p:spPr>
          <a:xfrm>
            <a:off x="2637067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81E7AD-DA85-403C-A70D-B39D6528B3C7}"/>
              </a:ext>
            </a:extLst>
          </p:cNvPr>
          <p:cNvSpPr/>
          <p:nvPr/>
        </p:nvSpPr>
        <p:spPr>
          <a:xfrm>
            <a:off x="1494066" y="3572734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B381D9-2094-4E58-A535-7327925853E2}"/>
              </a:ext>
            </a:extLst>
          </p:cNvPr>
          <p:cNvSpPr/>
          <p:nvPr/>
        </p:nvSpPr>
        <p:spPr>
          <a:xfrm>
            <a:off x="1532013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2DA9E83-BDFB-4945-88F9-BBB9B7041C1C}"/>
              </a:ext>
            </a:extLst>
          </p:cNvPr>
          <p:cNvSpPr/>
          <p:nvPr/>
        </p:nvSpPr>
        <p:spPr>
          <a:xfrm>
            <a:off x="1567182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5884C9-8D75-4C3D-88D2-7B04887C514D}"/>
              </a:ext>
            </a:extLst>
          </p:cNvPr>
          <p:cNvSpPr/>
          <p:nvPr/>
        </p:nvSpPr>
        <p:spPr>
          <a:xfrm>
            <a:off x="1900364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1C9B5BA-6542-444F-8ACD-C3A6CF758C51}"/>
              </a:ext>
            </a:extLst>
          </p:cNvPr>
          <p:cNvSpPr/>
          <p:nvPr/>
        </p:nvSpPr>
        <p:spPr>
          <a:xfrm>
            <a:off x="2268716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78CAA9-AA02-467A-A78C-446ABA3D5550}"/>
              </a:ext>
            </a:extLst>
          </p:cNvPr>
          <p:cNvSpPr/>
          <p:nvPr/>
        </p:nvSpPr>
        <p:spPr>
          <a:xfrm>
            <a:off x="2303885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29F47CE-2E1C-41AD-83AD-D26D74EB2551}"/>
              </a:ext>
            </a:extLst>
          </p:cNvPr>
          <p:cNvSpPr/>
          <p:nvPr/>
        </p:nvSpPr>
        <p:spPr>
          <a:xfrm>
            <a:off x="2637067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7584351-A2E2-43B3-BEB8-DE3164E7D951}"/>
              </a:ext>
            </a:extLst>
          </p:cNvPr>
          <p:cNvSpPr/>
          <p:nvPr/>
        </p:nvSpPr>
        <p:spPr>
          <a:xfrm>
            <a:off x="4074075" y="2429278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CECF3CC-F5E0-4898-9BB1-6D46EAC7506B}"/>
              </a:ext>
            </a:extLst>
          </p:cNvPr>
          <p:cNvSpPr/>
          <p:nvPr/>
        </p:nvSpPr>
        <p:spPr>
          <a:xfrm>
            <a:off x="4112022" y="246463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87749D-D152-48BA-8229-9A4B3654AE36}"/>
              </a:ext>
            </a:extLst>
          </p:cNvPr>
          <p:cNvSpPr/>
          <p:nvPr/>
        </p:nvSpPr>
        <p:spPr>
          <a:xfrm>
            <a:off x="4147191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42F32B-36D4-479C-B39C-CF63467957B3}"/>
              </a:ext>
            </a:extLst>
          </p:cNvPr>
          <p:cNvSpPr/>
          <p:nvPr/>
        </p:nvSpPr>
        <p:spPr>
          <a:xfrm>
            <a:off x="4480373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408B65-4E1D-496E-ACA2-FC40F0D85D0B}"/>
              </a:ext>
            </a:extLst>
          </p:cNvPr>
          <p:cNvSpPr/>
          <p:nvPr/>
        </p:nvSpPr>
        <p:spPr>
          <a:xfrm>
            <a:off x="4112022" y="287148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480FB67-CDBE-422D-96EF-FBFF88B60F50}"/>
              </a:ext>
            </a:extLst>
          </p:cNvPr>
          <p:cNvSpPr/>
          <p:nvPr/>
        </p:nvSpPr>
        <p:spPr>
          <a:xfrm>
            <a:off x="4147191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F39A28B-BA3B-48FA-8895-BB68C86C9703}"/>
              </a:ext>
            </a:extLst>
          </p:cNvPr>
          <p:cNvSpPr/>
          <p:nvPr/>
        </p:nvSpPr>
        <p:spPr>
          <a:xfrm>
            <a:off x="4480373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7E408F1-8A59-4956-B92B-458B263C35C2}"/>
              </a:ext>
            </a:extLst>
          </p:cNvPr>
          <p:cNvSpPr/>
          <p:nvPr/>
        </p:nvSpPr>
        <p:spPr>
          <a:xfrm>
            <a:off x="4112022" y="327833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44726D8-0F63-4011-9CF6-0C290A8662C4}"/>
              </a:ext>
            </a:extLst>
          </p:cNvPr>
          <p:cNvSpPr/>
          <p:nvPr/>
        </p:nvSpPr>
        <p:spPr>
          <a:xfrm>
            <a:off x="4147191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9A9B658-45D9-471F-80D4-9CF3C149B213}"/>
              </a:ext>
            </a:extLst>
          </p:cNvPr>
          <p:cNvSpPr/>
          <p:nvPr/>
        </p:nvSpPr>
        <p:spPr>
          <a:xfrm>
            <a:off x="4480373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717C2D-ABEE-4D52-95A6-9BFB4600CA71}"/>
              </a:ext>
            </a:extLst>
          </p:cNvPr>
          <p:cNvSpPr/>
          <p:nvPr/>
        </p:nvSpPr>
        <p:spPr>
          <a:xfrm>
            <a:off x="4074075" y="372053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FA6815B-EBE4-4AFA-A4C7-DEC71FDC4D4B}"/>
              </a:ext>
            </a:extLst>
          </p:cNvPr>
          <p:cNvSpPr/>
          <p:nvPr/>
        </p:nvSpPr>
        <p:spPr>
          <a:xfrm>
            <a:off x="4112022" y="375589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5D57859-3AA4-41D7-81CC-6E64487E7B1F}"/>
              </a:ext>
            </a:extLst>
          </p:cNvPr>
          <p:cNvSpPr/>
          <p:nvPr/>
        </p:nvSpPr>
        <p:spPr>
          <a:xfrm>
            <a:off x="4147191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7F7F67B-4BC4-4DEA-ACDD-180635A66B20}"/>
              </a:ext>
            </a:extLst>
          </p:cNvPr>
          <p:cNvSpPr/>
          <p:nvPr/>
        </p:nvSpPr>
        <p:spPr>
          <a:xfrm>
            <a:off x="4480373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01FF963-D660-4B71-B84D-AD0D75F6EC80}"/>
              </a:ext>
            </a:extLst>
          </p:cNvPr>
          <p:cNvSpPr/>
          <p:nvPr/>
        </p:nvSpPr>
        <p:spPr>
          <a:xfrm>
            <a:off x="4112022" y="416273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F0BB06-040C-42C9-9A56-F001AEAFF343}"/>
              </a:ext>
            </a:extLst>
          </p:cNvPr>
          <p:cNvSpPr/>
          <p:nvPr/>
        </p:nvSpPr>
        <p:spPr>
          <a:xfrm>
            <a:off x="4147191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1297947-A04A-4860-88F8-99B9F4CFFFE5}"/>
              </a:ext>
            </a:extLst>
          </p:cNvPr>
          <p:cNvSpPr/>
          <p:nvPr/>
        </p:nvSpPr>
        <p:spPr>
          <a:xfrm>
            <a:off x="4480373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A98747-2E86-4E6F-A9FE-62A0E2986DDB}"/>
              </a:ext>
            </a:extLst>
          </p:cNvPr>
          <p:cNvSpPr/>
          <p:nvPr/>
        </p:nvSpPr>
        <p:spPr>
          <a:xfrm>
            <a:off x="4112022" y="456958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A26333-855B-40D8-B5A2-6B3FA4E92EE9}"/>
              </a:ext>
            </a:extLst>
          </p:cNvPr>
          <p:cNvSpPr/>
          <p:nvPr/>
        </p:nvSpPr>
        <p:spPr>
          <a:xfrm>
            <a:off x="4147191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00D3C89-8436-4581-B157-9C438CC80C25}"/>
              </a:ext>
            </a:extLst>
          </p:cNvPr>
          <p:cNvSpPr/>
          <p:nvPr/>
        </p:nvSpPr>
        <p:spPr>
          <a:xfrm>
            <a:off x="4480373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8FC54-87A8-4074-A0C3-E40CA86F2B98}"/>
              </a:ext>
            </a:extLst>
          </p:cNvPr>
          <p:cNvSpPr txBox="1"/>
          <p:nvPr/>
        </p:nvSpPr>
        <p:spPr>
          <a:xfrm>
            <a:off x="5345723" y="2607820"/>
            <a:ext cx="25907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[ 8,  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[10,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236463" y="3287414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01C365-5F0F-41A7-8639-202759D242BD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C3A797-DFB7-4216-82F9-29FFB1A2F50A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F98F8B-FFBB-4527-B35B-074E59802668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B0751F-DA16-422B-AAAA-31B3D475E2B2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089392-6CD0-4D99-8E52-C01B43A0E80C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00021B-5287-4340-8FC8-BE79EC338862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58BCA1-F447-4913-AF6A-E36E91071BB0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9FF0A-2A0F-4DD0-8FAD-3D5D6F47A8A4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0F7353-2758-4AA3-913E-E5257796C7CD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E95C1-C85E-49CC-92B8-B42DECC1C32F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7BA25B-66AC-4736-8504-0E2605DA09CE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D0000B-A996-417A-9E0B-4A53CFC9F7AF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ADF20F9-3851-410B-BC90-90CF9A76963B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3D8D7B-2C12-4029-9701-8F65B02F78FF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AC567D-5657-4781-A2C9-AF02AE4F9825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5DC80A-3C73-46D5-B6C0-6800F230DE3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E6A2F9-EC7A-4BA1-96D2-DDF129B8DE3E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ECA71B-DE54-4F5D-9994-5017EA922180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2D1531-995D-445F-BC25-FB3228B20420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7333A40-6C3C-44CC-AEAE-F85EF6E32237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57637C-8302-4B71-9E2C-7662E762EC75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F6A2A3-D219-4F00-9B41-7E018A678562}"/>
              </a:ext>
            </a:extLst>
          </p:cNvPr>
          <p:cNvSpPr/>
          <p:nvPr/>
        </p:nvSpPr>
        <p:spPr>
          <a:xfrm>
            <a:off x="4767334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CBC199-265D-45FA-B997-D71099D737C8}"/>
              </a:ext>
            </a:extLst>
          </p:cNvPr>
          <p:cNvSpPr/>
          <p:nvPr/>
        </p:nvSpPr>
        <p:spPr>
          <a:xfrm>
            <a:off x="480528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86240A-0D76-469E-BCB3-94D4C1C07A88}"/>
              </a:ext>
            </a:extLst>
          </p:cNvPr>
          <p:cNvSpPr/>
          <p:nvPr/>
        </p:nvSpPr>
        <p:spPr>
          <a:xfrm>
            <a:off x="484045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BA5D42-32BA-477B-8ED9-F7FBB89C674E}"/>
              </a:ext>
            </a:extLst>
          </p:cNvPr>
          <p:cNvSpPr/>
          <p:nvPr/>
        </p:nvSpPr>
        <p:spPr>
          <a:xfrm>
            <a:off x="517363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942D665-6241-49D7-BDB4-1B630B430D4F}"/>
              </a:ext>
            </a:extLst>
          </p:cNvPr>
          <p:cNvSpPr/>
          <p:nvPr/>
        </p:nvSpPr>
        <p:spPr>
          <a:xfrm>
            <a:off x="5541984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470AE6C-03B2-458D-8105-D8A595A1A648}"/>
              </a:ext>
            </a:extLst>
          </p:cNvPr>
          <p:cNvSpPr/>
          <p:nvPr/>
        </p:nvSpPr>
        <p:spPr>
          <a:xfrm>
            <a:off x="5577153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64C56-9D00-48A6-801B-0A5BA8775BD8}"/>
              </a:ext>
            </a:extLst>
          </p:cNvPr>
          <p:cNvSpPr/>
          <p:nvPr/>
        </p:nvSpPr>
        <p:spPr>
          <a:xfrm>
            <a:off x="5910335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2867D96-ACA2-420F-845C-72F18A7AC265}"/>
              </a:ext>
            </a:extLst>
          </p:cNvPr>
          <p:cNvSpPr/>
          <p:nvPr/>
        </p:nvSpPr>
        <p:spPr>
          <a:xfrm>
            <a:off x="4767334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71084-A73A-40A2-901E-BD2B41392EBB}"/>
              </a:ext>
            </a:extLst>
          </p:cNvPr>
          <p:cNvSpPr/>
          <p:nvPr/>
        </p:nvSpPr>
        <p:spPr>
          <a:xfrm>
            <a:off x="480528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961D1D4-0DD6-419E-A646-790F53B25D16}"/>
              </a:ext>
            </a:extLst>
          </p:cNvPr>
          <p:cNvSpPr/>
          <p:nvPr/>
        </p:nvSpPr>
        <p:spPr>
          <a:xfrm>
            <a:off x="484045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04F777-7758-4FE9-81FE-BAF9A05E1093}"/>
              </a:ext>
            </a:extLst>
          </p:cNvPr>
          <p:cNvSpPr/>
          <p:nvPr/>
        </p:nvSpPr>
        <p:spPr>
          <a:xfrm>
            <a:off x="517363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0AD98B-9B3E-4CA0-BC12-C4E02FAAB1DB}"/>
              </a:ext>
            </a:extLst>
          </p:cNvPr>
          <p:cNvSpPr/>
          <p:nvPr/>
        </p:nvSpPr>
        <p:spPr>
          <a:xfrm>
            <a:off x="5541984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DC15220-2C5A-4D3F-B33E-24DC78B912C4}"/>
              </a:ext>
            </a:extLst>
          </p:cNvPr>
          <p:cNvSpPr/>
          <p:nvPr/>
        </p:nvSpPr>
        <p:spPr>
          <a:xfrm>
            <a:off x="5577153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5821629-54D1-4DBF-B231-07F5937A8959}"/>
              </a:ext>
            </a:extLst>
          </p:cNvPr>
          <p:cNvSpPr/>
          <p:nvPr/>
        </p:nvSpPr>
        <p:spPr>
          <a:xfrm>
            <a:off x="5910335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654B4F-1A0C-4917-8C26-ED8FE748D6DA}"/>
              </a:ext>
            </a:extLst>
          </p:cNvPr>
          <p:cNvSpPr/>
          <p:nvPr/>
        </p:nvSpPr>
        <p:spPr>
          <a:xfrm>
            <a:off x="4767334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D07E28C-B7C1-4659-B053-8350BEA510B0}"/>
              </a:ext>
            </a:extLst>
          </p:cNvPr>
          <p:cNvSpPr/>
          <p:nvPr/>
        </p:nvSpPr>
        <p:spPr>
          <a:xfrm>
            <a:off x="480528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58D153C-4ED2-45A6-8C37-C33C4A1121E7}"/>
              </a:ext>
            </a:extLst>
          </p:cNvPr>
          <p:cNvSpPr/>
          <p:nvPr/>
        </p:nvSpPr>
        <p:spPr>
          <a:xfrm>
            <a:off x="484045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F02A8AC-79D3-4416-A710-DFBF83A260EA}"/>
              </a:ext>
            </a:extLst>
          </p:cNvPr>
          <p:cNvSpPr/>
          <p:nvPr/>
        </p:nvSpPr>
        <p:spPr>
          <a:xfrm>
            <a:off x="517363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F60632-3953-4501-94D0-035A72138B33}"/>
              </a:ext>
            </a:extLst>
          </p:cNvPr>
          <p:cNvSpPr/>
          <p:nvPr/>
        </p:nvSpPr>
        <p:spPr>
          <a:xfrm>
            <a:off x="5541984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48EE8F9-3FB9-47B7-A2D4-E25D4B10801B}"/>
              </a:ext>
            </a:extLst>
          </p:cNvPr>
          <p:cNvSpPr/>
          <p:nvPr/>
        </p:nvSpPr>
        <p:spPr>
          <a:xfrm>
            <a:off x="5577153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1E4F2C4-417B-4ED6-AF72-D22F119B6034}"/>
              </a:ext>
            </a:extLst>
          </p:cNvPr>
          <p:cNvSpPr/>
          <p:nvPr/>
        </p:nvSpPr>
        <p:spPr>
          <a:xfrm>
            <a:off x="5910335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6BD33-57DB-4B4C-A3B7-6518C3B93CC2}"/>
              </a:ext>
            </a:extLst>
          </p:cNvPr>
          <p:cNvSpPr txBox="1"/>
          <p:nvPr/>
        </p:nvSpPr>
        <p:spPr>
          <a:xfrm>
            <a:off x="6576699" y="2356494"/>
            <a:ext cx="25907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[ 1,  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[ 5,  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[[ 8,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C8D8311-1E3F-4885-9379-28A756129F86}"/>
              </a:ext>
            </a:extLst>
          </p:cNvPr>
          <p:cNvSpPr/>
          <p:nvPr/>
        </p:nvSpPr>
        <p:spPr>
          <a:xfrm>
            <a:off x="5016993" y="2670450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38060F5-DB9E-485B-AE82-90711A071A2A}"/>
              </a:ext>
            </a:extLst>
          </p:cNvPr>
          <p:cNvSpPr/>
          <p:nvPr/>
        </p:nvSpPr>
        <p:spPr>
          <a:xfrm>
            <a:off x="5050491" y="2700851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D885FAA-D127-49E8-A465-5CDD957B2CAE}"/>
              </a:ext>
            </a:extLst>
          </p:cNvPr>
          <p:cNvSpPr/>
          <p:nvPr/>
        </p:nvSpPr>
        <p:spPr>
          <a:xfrm>
            <a:off x="5089528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7D4F6A-754C-413F-BF03-3AF55886E9C3}"/>
              </a:ext>
            </a:extLst>
          </p:cNvPr>
          <p:cNvSpPr/>
          <p:nvPr/>
        </p:nvSpPr>
        <p:spPr>
          <a:xfrm>
            <a:off x="5417655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BDFDBA5-E6A8-4263-9E43-114C95E18D3D}"/>
              </a:ext>
            </a:extLst>
          </p:cNvPr>
          <p:cNvSpPr/>
          <p:nvPr/>
        </p:nvSpPr>
        <p:spPr>
          <a:xfrm>
            <a:off x="5745782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B5F851-269C-4A93-91E7-4705D1802A6A}"/>
              </a:ext>
            </a:extLst>
          </p:cNvPr>
          <p:cNvSpPr/>
          <p:nvPr/>
        </p:nvSpPr>
        <p:spPr>
          <a:xfrm>
            <a:off x="5050491" y="3109643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0BFEE56-D2C0-46AD-8390-205CD692437A}"/>
              </a:ext>
            </a:extLst>
          </p:cNvPr>
          <p:cNvSpPr/>
          <p:nvPr/>
        </p:nvSpPr>
        <p:spPr>
          <a:xfrm>
            <a:off x="5089528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84A1CF-5948-4274-94F4-98D9EB7B12F1}"/>
              </a:ext>
            </a:extLst>
          </p:cNvPr>
          <p:cNvSpPr/>
          <p:nvPr/>
        </p:nvSpPr>
        <p:spPr>
          <a:xfrm>
            <a:off x="5417655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632CE9-EFAF-446B-98C8-93101D8C93BB}"/>
              </a:ext>
            </a:extLst>
          </p:cNvPr>
          <p:cNvSpPr/>
          <p:nvPr/>
        </p:nvSpPr>
        <p:spPr>
          <a:xfrm>
            <a:off x="5745782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E37EC-165B-4728-8C10-58A6AE2C9D36}"/>
              </a:ext>
            </a:extLst>
          </p:cNvPr>
          <p:cNvSpPr/>
          <p:nvPr/>
        </p:nvSpPr>
        <p:spPr>
          <a:xfrm>
            <a:off x="5016993" y="3553944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095765C-D44F-48B4-8806-55CDB4915DD1}"/>
              </a:ext>
            </a:extLst>
          </p:cNvPr>
          <p:cNvSpPr/>
          <p:nvPr/>
        </p:nvSpPr>
        <p:spPr>
          <a:xfrm>
            <a:off x="5050491" y="3584345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142953-B04E-46D3-89DA-ED997EE74C35}"/>
              </a:ext>
            </a:extLst>
          </p:cNvPr>
          <p:cNvSpPr/>
          <p:nvPr/>
        </p:nvSpPr>
        <p:spPr>
          <a:xfrm>
            <a:off x="5089528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1BB216-CD28-40C8-BDA0-58344EDF5FA4}"/>
              </a:ext>
            </a:extLst>
          </p:cNvPr>
          <p:cNvSpPr/>
          <p:nvPr/>
        </p:nvSpPr>
        <p:spPr>
          <a:xfrm>
            <a:off x="5417655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75B0B71-7C48-43FD-8D1C-4A1FFF3EA1DF}"/>
              </a:ext>
            </a:extLst>
          </p:cNvPr>
          <p:cNvSpPr/>
          <p:nvPr/>
        </p:nvSpPr>
        <p:spPr>
          <a:xfrm>
            <a:off x="5745782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9D2937A-A769-42E0-8FAD-B86C917E909B}"/>
              </a:ext>
            </a:extLst>
          </p:cNvPr>
          <p:cNvSpPr/>
          <p:nvPr/>
        </p:nvSpPr>
        <p:spPr>
          <a:xfrm>
            <a:off x="5050491" y="3993137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7D8A8A-D70B-46A5-AFDA-AD4C558EDFA0}"/>
              </a:ext>
            </a:extLst>
          </p:cNvPr>
          <p:cNvSpPr/>
          <p:nvPr/>
        </p:nvSpPr>
        <p:spPr>
          <a:xfrm>
            <a:off x="5089528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3EE997D-D137-4092-8734-A9B9F66AF5F4}"/>
              </a:ext>
            </a:extLst>
          </p:cNvPr>
          <p:cNvSpPr/>
          <p:nvPr/>
        </p:nvSpPr>
        <p:spPr>
          <a:xfrm>
            <a:off x="5417655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9B145F5-2D22-47D6-BE6E-97C8DB1C7EE6}"/>
              </a:ext>
            </a:extLst>
          </p:cNvPr>
          <p:cNvSpPr/>
          <p:nvPr/>
        </p:nvSpPr>
        <p:spPr>
          <a:xfrm>
            <a:off x="5745782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753BB-1C38-4D5A-B664-E7C50E66A14D}"/>
              </a:ext>
            </a:extLst>
          </p:cNvPr>
          <p:cNvSpPr txBox="1"/>
          <p:nvPr/>
        </p:nvSpPr>
        <p:spPr>
          <a:xfrm>
            <a:off x="6545238" y="2845681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[ 2,  6,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[ 3,  7,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7026140" y="2096431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7026140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9239A2-5799-4DA7-A3C3-80CAA9ECAA5D}"/>
              </a:ext>
            </a:extLst>
          </p:cNvPr>
          <p:cNvCxnSpPr>
            <a:cxnSpLocks/>
          </p:cNvCxnSpPr>
          <p:nvPr/>
        </p:nvCxnSpPr>
        <p:spPr>
          <a:xfrm>
            <a:off x="7324167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9563AC-1A33-4FD2-A285-6710D4E34F20}"/>
              </a:ext>
            </a:extLst>
          </p:cNvPr>
          <p:cNvSpPr txBox="1"/>
          <p:nvPr/>
        </p:nvSpPr>
        <p:spPr>
          <a:xfrm>
            <a:off x="6593305" y="1791780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73A72E-42A5-413E-B280-D1F5BB41BEF7}"/>
              </a:ext>
            </a:extLst>
          </p:cNvPr>
          <p:cNvSpPr/>
          <p:nvPr/>
        </p:nvSpPr>
        <p:spPr>
          <a:xfrm>
            <a:off x="4929518" y="242624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8165F7-8009-4B35-8CA7-E87A09076148}"/>
              </a:ext>
            </a:extLst>
          </p:cNvPr>
          <p:cNvSpPr/>
          <p:nvPr/>
        </p:nvSpPr>
        <p:spPr>
          <a:xfrm>
            <a:off x="4967465" y="246160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17339E-9666-4C52-8E91-CB8462C95DBB}"/>
              </a:ext>
            </a:extLst>
          </p:cNvPr>
          <p:cNvSpPr/>
          <p:nvPr/>
        </p:nvSpPr>
        <p:spPr>
          <a:xfrm>
            <a:off x="5002634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5F378D-79D4-4A15-8565-AF6D0D7FE433}"/>
              </a:ext>
            </a:extLst>
          </p:cNvPr>
          <p:cNvSpPr/>
          <p:nvPr/>
        </p:nvSpPr>
        <p:spPr>
          <a:xfrm>
            <a:off x="5335816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6DE9BD-122D-4419-B884-B18E35569D46}"/>
              </a:ext>
            </a:extLst>
          </p:cNvPr>
          <p:cNvSpPr/>
          <p:nvPr/>
        </p:nvSpPr>
        <p:spPr>
          <a:xfrm>
            <a:off x="4967465" y="286844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7079CD-DEA3-4C8F-A64C-84162F3563CD}"/>
              </a:ext>
            </a:extLst>
          </p:cNvPr>
          <p:cNvSpPr/>
          <p:nvPr/>
        </p:nvSpPr>
        <p:spPr>
          <a:xfrm>
            <a:off x="5002634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5B41EE-4FCC-409E-BBC5-2A6A13756940}"/>
              </a:ext>
            </a:extLst>
          </p:cNvPr>
          <p:cNvSpPr/>
          <p:nvPr/>
        </p:nvSpPr>
        <p:spPr>
          <a:xfrm>
            <a:off x="5335816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5109CD-F71F-4559-B71E-3BF9B3C99E74}"/>
              </a:ext>
            </a:extLst>
          </p:cNvPr>
          <p:cNvSpPr/>
          <p:nvPr/>
        </p:nvSpPr>
        <p:spPr>
          <a:xfrm>
            <a:off x="4967465" y="327529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62FBCD-6BA5-4006-9A46-A725034EE75A}"/>
              </a:ext>
            </a:extLst>
          </p:cNvPr>
          <p:cNvSpPr/>
          <p:nvPr/>
        </p:nvSpPr>
        <p:spPr>
          <a:xfrm>
            <a:off x="5002634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F30E17-EF24-4EC5-8F5C-3734B891F34F}"/>
              </a:ext>
            </a:extLst>
          </p:cNvPr>
          <p:cNvSpPr/>
          <p:nvPr/>
        </p:nvSpPr>
        <p:spPr>
          <a:xfrm>
            <a:off x="5335816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E1627E7-3BD0-40A5-AB53-939B508FED95}"/>
              </a:ext>
            </a:extLst>
          </p:cNvPr>
          <p:cNvSpPr/>
          <p:nvPr/>
        </p:nvSpPr>
        <p:spPr>
          <a:xfrm>
            <a:off x="4929518" y="3717500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DFB7B81-B416-425A-8209-FF63A88DDE98}"/>
              </a:ext>
            </a:extLst>
          </p:cNvPr>
          <p:cNvSpPr/>
          <p:nvPr/>
        </p:nvSpPr>
        <p:spPr>
          <a:xfrm>
            <a:off x="4967465" y="375285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C7E51D-F21F-4B03-889C-E17AB34D3C00}"/>
              </a:ext>
            </a:extLst>
          </p:cNvPr>
          <p:cNvSpPr/>
          <p:nvPr/>
        </p:nvSpPr>
        <p:spPr>
          <a:xfrm>
            <a:off x="5002634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CD312C-FC86-4A9B-B6B5-4FB0E6356F59}"/>
              </a:ext>
            </a:extLst>
          </p:cNvPr>
          <p:cNvSpPr/>
          <p:nvPr/>
        </p:nvSpPr>
        <p:spPr>
          <a:xfrm>
            <a:off x="5335816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EE6EAB-82C7-449B-949C-D4492D065DB0}"/>
              </a:ext>
            </a:extLst>
          </p:cNvPr>
          <p:cNvSpPr/>
          <p:nvPr/>
        </p:nvSpPr>
        <p:spPr>
          <a:xfrm>
            <a:off x="4967465" y="415970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36D21E-85D8-4C4A-970F-61A166426E63}"/>
              </a:ext>
            </a:extLst>
          </p:cNvPr>
          <p:cNvSpPr/>
          <p:nvPr/>
        </p:nvSpPr>
        <p:spPr>
          <a:xfrm>
            <a:off x="5002634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50CAB3-84E6-4346-A2B7-EC27BAE73E6C}"/>
              </a:ext>
            </a:extLst>
          </p:cNvPr>
          <p:cNvSpPr/>
          <p:nvPr/>
        </p:nvSpPr>
        <p:spPr>
          <a:xfrm>
            <a:off x="5335816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FD642-A380-49A8-B9F5-EE15E92670D4}"/>
              </a:ext>
            </a:extLst>
          </p:cNvPr>
          <p:cNvSpPr/>
          <p:nvPr/>
        </p:nvSpPr>
        <p:spPr>
          <a:xfrm>
            <a:off x="4967465" y="456655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6671A0-0281-464B-9AAC-41A3A4059E38}"/>
              </a:ext>
            </a:extLst>
          </p:cNvPr>
          <p:cNvSpPr/>
          <p:nvPr/>
        </p:nvSpPr>
        <p:spPr>
          <a:xfrm>
            <a:off x="5002634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26C4D4-4F64-4BAF-B7B6-44763AE24B79}"/>
              </a:ext>
            </a:extLst>
          </p:cNvPr>
          <p:cNvSpPr/>
          <p:nvPr/>
        </p:nvSpPr>
        <p:spPr>
          <a:xfrm>
            <a:off x="5335816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5174D7-457F-4E3D-BB26-2AB959B7AFFD}"/>
              </a:ext>
            </a:extLst>
          </p:cNvPr>
          <p:cNvSpPr txBox="1"/>
          <p:nvPr/>
        </p:nvSpPr>
        <p:spPr>
          <a:xfrm>
            <a:off x="6075297" y="2868449"/>
            <a:ext cx="28648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[ 4,  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[ 8, 10]],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[[ 1,  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[ 5,  7],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075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2359140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507539" y="4041700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2394364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2434135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2473905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2807087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3180039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3219809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3552991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2394363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2434134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2473904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2807086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3180038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3219808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3552990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2394362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2434133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2473903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2807085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3180037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3219807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3552989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2359140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2394364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2434135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2473905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2807087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3180039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3219809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3552991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2394363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2434134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2473904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2807086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3180038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3219808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3552990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2394362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2434133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2473903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2807085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3180037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3219807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3552989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5277275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5312499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5352270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5392040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7BE9-C28A-416E-B647-4D3AAF800648}"/>
              </a:ext>
            </a:extLst>
          </p:cNvPr>
          <p:cNvSpPr/>
          <p:nvPr/>
        </p:nvSpPr>
        <p:spPr>
          <a:xfrm>
            <a:off x="5725222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709871D-860E-4804-B35A-DC29D9695437}"/>
              </a:ext>
            </a:extLst>
          </p:cNvPr>
          <p:cNvSpPr/>
          <p:nvPr/>
        </p:nvSpPr>
        <p:spPr>
          <a:xfrm>
            <a:off x="6098174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E9A6324-B407-4585-9346-243EB01F2302}"/>
              </a:ext>
            </a:extLst>
          </p:cNvPr>
          <p:cNvSpPr/>
          <p:nvPr/>
        </p:nvSpPr>
        <p:spPr>
          <a:xfrm>
            <a:off x="6137944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C40FE51-EFF1-4E58-A237-BD92A28B8AD8}"/>
              </a:ext>
            </a:extLst>
          </p:cNvPr>
          <p:cNvSpPr/>
          <p:nvPr/>
        </p:nvSpPr>
        <p:spPr>
          <a:xfrm>
            <a:off x="6471126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5312498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5352269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5392039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FADDBAA-5E7B-44ED-B942-D5D6FC46733A}"/>
              </a:ext>
            </a:extLst>
          </p:cNvPr>
          <p:cNvSpPr/>
          <p:nvPr/>
        </p:nvSpPr>
        <p:spPr>
          <a:xfrm>
            <a:off x="5725221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F1345C7-8F4C-4035-891D-5F6A11823641}"/>
              </a:ext>
            </a:extLst>
          </p:cNvPr>
          <p:cNvSpPr/>
          <p:nvPr/>
        </p:nvSpPr>
        <p:spPr>
          <a:xfrm>
            <a:off x="6098173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292A6A-D431-4538-8772-78DC2C5C76A3}"/>
              </a:ext>
            </a:extLst>
          </p:cNvPr>
          <p:cNvSpPr/>
          <p:nvPr/>
        </p:nvSpPr>
        <p:spPr>
          <a:xfrm>
            <a:off x="6137943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8CD52CD-0814-4A4E-9F64-31B0C4A0A8D4}"/>
              </a:ext>
            </a:extLst>
          </p:cNvPr>
          <p:cNvSpPr/>
          <p:nvPr/>
        </p:nvSpPr>
        <p:spPr>
          <a:xfrm>
            <a:off x="6471125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723A7B2-BA59-4B29-97CE-941801C5C1BC}"/>
              </a:ext>
            </a:extLst>
          </p:cNvPr>
          <p:cNvSpPr/>
          <p:nvPr/>
        </p:nvSpPr>
        <p:spPr>
          <a:xfrm>
            <a:off x="5312497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E77E268-517D-4CD0-B76A-3DA6F6120B94}"/>
              </a:ext>
            </a:extLst>
          </p:cNvPr>
          <p:cNvSpPr/>
          <p:nvPr/>
        </p:nvSpPr>
        <p:spPr>
          <a:xfrm>
            <a:off x="5352268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253BD8C-5BF9-4D02-B55B-3FCB73279B5A}"/>
              </a:ext>
            </a:extLst>
          </p:cNvPr>
          <p:cNvSpPr/>
          <p:nvPr/>
        </p:nvSpPr>
        <p:spPr>
          <a:xfrm>
            <a:off x="5392038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D36F62E-6364-4B0C-8918-798F9B9293A8}"/>
              </a:ext>
            </a:extLst>
          </p:cNvPr>
          <p:cNvSpPr/>
          <p:nvPr/>
        </p:nvSpPr>
        <p:spPr>
          <a:xfrm>
            <a:off x="5725220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AAD933C-75E4-4E73-AEA9-CF88D5A0C021}"/>
              </a:ext>
            </a:extLst>
          </p:cNvPr>
          <p:cNvSpPr/>
          <p:nvPr/>
        </p:nvSpPr>
        <p:spPr>
          <a:xfrm>
            <a:off x="6098172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EDAE145-334A-44B2-B8B1-3F60298A6B3B}"/>
              </a:ext>
            </a:extLst>
          </p:cNvPr>
          <p:cNvSpPr/>
          <p:nvPr/>
        </p:nvSpPr>
        <p:spPr>
          <a:xfrm>
            <a:off x="6137942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319C5EA-DFDC-4121-91D7-3E56B2E53DEC}"/>
              </a:ext>
            </a:extLst>
          </p:cNvPr>
          <p:cNvSpPr/>
          <p:nvPr/>
        </p:nvSpPr>
        <p:spPr>
          <a:xfrm>
            <a:off x="6471124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DD17F84-D575-4440-8178-0CF64903FC62}"/>
              </a:ext>
            </a:extLst>
          </p:cNvPr>
          <p:cNvSpPr/>
          <p:nvPr/>
        </p:nvSpPr>
        <p:spPr>
          <a:xfrm>
            <a:off x="5277275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FEEB2DA-CF88-4B78-8FE5-8CBFE90F3AF8}"/>
              </a:ext>
            </a:extLst>
          </p:cNvPr>
          <p:cNvSpPr/>
          <p:nvPr/>
        </p:nvSpPr>
        <p:spPr>
          <a:xfrm>
            <a:off x="5312499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1388513-4D6A-460A-ABFB-5D7B63816A3D}"/>
              </a:ext>
            </a:extLst>
          </p:cNvPr>
          <p:cNvSpPr/>
          <p:nvPr/>
        </p:nvSpPr>
        <p:spPr>
          <a:xfrm>
            <a:off x="5352270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3B5CD4D-27BB-4B64-9BE5-B5B25806E519}"/>
              </a:ext>
            </a:extLst>
          </p:cNvPr>
          <p:cNvSpPr/>
          <p:nvPr/>
        </p:nvSpPr>
        <p:spPr>
          <a:xfrm>
            <a:off x="5392040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ACE17DE-05A4-40FC-9797-FEC3BBFB1898}"/>
              </a:ext>
            </a:extLst>
          </p:cNvPr>
          <p:cNvSpPr/>
          <p:nvPr/>
        </p:nvSpPr>
        <p:spPr>
          <a:xfrm>
            <a:off x="5725222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09E5014-9A6D-4D3E-9C76-AFB36C9A3373}"/>
              </a:ext>
            </a:extLst>
          </p:cNvPr>
          <p:cNvSpPr/>
          <p:nvPr/>
        </p:nvSpPr>
        <p:spPr>
          <a:xfrm>
            <a:off x="6098174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2BF2D1BF-2038-4A54-8B84-7AC3E343EA76}"/>
              </a:ext>
            </a:extLst>
          </p:cNvPr>
          <p:cNvSpPr/>
          <p:nvPr/>
        </p:nvSpPr>
        <p:spPr>
          <a:xfrm>
            <a:off x="6137944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6BBFF27-1E43-4162-918A-9939C24FB1C3}"/>
              </a:ext>
            </a:extLst>
          </p:cNvPr>
          <p:cNvSpPr/>
          <p:nvPr/>
        </p:nvSpPr>
        <p:spPr>
          <a:xfrm>
            <a:off x="6471126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9A55346-72B6-49F8-A6BE-53D058884B9D}"/>
              </a:ext>
            </a:extLst>
          </p:cNvPr>
          <p:cNvSpPr/>
          <p:nvPr/>
        </p:nvSpPr>
        <p:spPr>
          <a:xfrm>
            <a:off x="5312498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24097E68-1BB5-406C-AF33-22707083D645}"/>
              </a:ext>
            </a:extLst>
          </p:cNvPr>
          <p:cNvSpPr/>
          <p:nvPr/>
        </p:nvSpPr>
        <p:spPr>
          <a:xfrm>
            <a:off x="5352269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36A62E9-0C92-4C14-AA78-57FCFF5B5FFC}"/>
              </a:ext>
            </a:extLst>
          </p:cNvPr>
          <p:cNvSpPr/>
          <p:nvPr/>
        </p:nvSpPr>
        <p:spPr>
          <a:xfrm>
            <a:off x="5392039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DAB30685-BE08-47C0-A93D-11DDD6CAB1FB}"/>
              </a:ext>
            </a:extLst>
          </p:cNvPr>
          <p:cNvSpPr/>
          <p:nvPr/>
        </p:nvSpPr>
        <p:spPr>
          <a:xfrm>
            <a:off x="5725221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E90D3BF-F17F-43A8-BF7A-CF166059ABCC}"/>
              </a:ext>
            </a:extLst>
          </p:cNvPr>
          <p:cNvSpPr/>
          <p:nvPr/>
        </p:nvSpPr>
        <p:spPr>
          <a:xfrm>
            <a:off x="6098173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254C277-BDC2-4FAA-9530-5373E5C28199}"/>
              </a:ext>
            </a:extLst>
          </p:cNvPr>
          <p:cNvSpPr/>
          <p:nvPr/>
        </p:nvSpPr>
        <p:spPr>
          <a:xfrm>
            <a:off x="6137943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DBA3E7B5-E4FE-448E-A218-374083EAAD54}"/>
              </a:ext>
            </a:extLst>
          </p:cNvPr>
          <p:cNvSpPr/>
          <p:nvPr/>
        </p:nvSpPr>
        <p:spPr>
          <a:xfrm>
            <a:off x="6471125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5916F40-46A3-4AE3-A968-55BB29D9B935}"/>
              </a:ext>
            </a:extLst>
          </p:cNvPr>
          <p:cNvSpPr/>
          <p:nvPr/>
        </p:nvSpPr>
        <p:spPr>
          <a:xfrm>
            <a:off x="5312497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778C371-56B5-42AF-97A4-82FB6E8E9980}"/>
              </a:ext>
            </a:extLst>
          </p:cNvPr>
          <p:cNvSpPr/>
          <p:nvPr/>
        </p:nvSpPr>
        <p:spPr>
          <a:xfrm>
            <a:off x="5352268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7E5B1D9-9FFD-4306-9F31-65A72886637B}"/>
              </a:ext>
            </a:extLst>
          </p:cNvPr>
          <p:cNvSpPr/>
          <p:nvPr/>
        </p:nvSpPr>
        <p:spPr>
          <a:xfrm>
            <a:off x="5392038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035E210-0599-4A95-9D86-59EC24FEB9F4}"/>
              </a:ext>
            </a:extLst>
          </p:cNvPr>
          <p:cNvSpPr/>
          <p:nvPr/>
        </p:nvSpPr>
        <p:spPr>
          <a:xfrm>
            <a:off x="5725220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0976521-DBE9-49F2-B609-A57C05B7DA79}"/>
              </a:ext>
            </a:extLst>
          </p:cNvPr>
          <p:cNvSpPr/>
          <p:nvPr/>
        </p:nvSpPr>
        <p:spPr>
          <a:xfrm>
            <a:off x="6098172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FEB243C-9749-42F5-A75A-59A54A58BAA4}"/>
              </a:ext>
            </a:extLst>
          </p:cNvPr>
          <p:cNvSpPr/>
          <p:nvPr/>
        </p:nvSpPr>
        <p:spPr>
          <a:xfrm>
            <a:off x="6137942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3C06964-BF5F-4F3F-952C-2FF080BC5AD1}"/>
              </a:ext>
            </a:extLst>
          </p:cNvPr>
          <p:cNvSpPr/>
          <p:nvPr/>
        </p:nvSpPr>
        <p:spPr>
          <a:xfrm>
            <a:off x="6471124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FDF49-ADF3-4A2B-941F-D57290669C41}"/>
              </a:ext>
            </a:extLst>
          </p:cNvPr>
          <p:cNvSpPr txBox="1"/>
          <p:nvPr/>
        </p:nvSpPr>
        <p:spPr>
          <a:xfrm>
            <a:off x="7007160" y="1372174"/>
            <a:ext cx="28440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[[ 8,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15]],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[18, 19]],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[[10,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[22,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(2,3,0,1))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35129"/>
            <a:ext cx="587945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C651448-2F32-4FE6-92AD-1D9B7F003D35}"/>
              </a:ext>
            </a:extLst>
          </p:cNvPr>
          <p:cNvCxnSpPr>
            <a:cxnSpLocks/>
          </p:cNvCxnSpPr>
          <p:nvPr/>
        </p:nvCxnSpPr>
        <p:spPr>
          <a:xfrm flipH="1">
            <a:off x="8367747" y="1451772"/>
            <a:ext cx="588605" cy="166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F781711-EC44-458C-B6C1-CC65CF891356}"/>
              </a:ext>
            </a:extLst>
          </p:cNvPr>
          <p:cNvSpPr/>
          <p:nvPr/>
        </p:nvSpPr>
        <p:spPr>
          <a:xfrm>
            <a:off x="518316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9BDBC41-B953-48C3-8FDF-A498C3A94A11}"/>
              </a:ext>
            </a:extLst>
          </p:cNvPr>
          <p:cNvSpPr/>
          <p:nvPr/>
        </p:nvSpPr>
        <p:spPr>
          <a:xfrm>
            <a:off x="518316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106D2F-1BC1-4305-A472-AFF64FEC13FB}"/>
              </a:ext>
            </a:extLst>
          </p:cNvPr>
          <p:cNvSpPr/>
          <p:nvPr/>
        </p:nvSpPr>
        <p:spPr>
          <a:xfrm>
            <a:off x="5550629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76F5E37-8192-4F46-AB75-5BB147DB5D18}"/>
              </a:ext>
            </a:extLst>
          </p:cNvPr>
          <p:cNvSpPr/>
          <p:nvPr/>
        </p:nvSpPr>
        <p:spPr>
          <a:xfrm>
            <a:off x="559039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8B2DDF3-1F4A-4EC6-B1AC-5B4A59DD8D05}"/>
              </a:ext>
            </a:extLst>
          </p:cNvPr>
          <p:cNvSpPr/>
          <p:nvPr/>
        </p:nvSpPr>
        <p:spPr>
          <a:xfrm>
            <a:off x="5550628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7640B0A-7A23-4010-973C-9375AA2B812F}"/>
              </a:ext>
            </a:extLst>
          </p:cNvPr>
          <p:cNvSpPr/>
          <p:nvPr/>
        </p:nvSpPr>
        <p:spPr>
          <a:xfrm>
            <a:off x="559039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29DF93F-021C-4B43-8365-2F14FAA8D284}"/>
              </a:ext>
            </a:extLst>
          </p:cNvPr>
          <p:cNvSpPr/>
          <p:nvPr/>
        </p:nvSpPr>
        <p:spPr>
          <a:xfrm>
            <a:off x="5923581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BB590E4-1132-4E99-B58E-AEAED18C9C48}"/>
              </a:ext>
            </a:extLst>
          </p:cNvPr>
          <p:cNvSpPr/>
          <p:nvPr/>
        </p:nvSpPr>
        <p:spPr>
          <a:xfrm>
            <a:off x="5923580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4A59BF1-8ACB-4923-9EF5-A5D3FB816E4A}"/>
              </a:ext>
            </a:extLst>
          </p:cNvPr>
          <p:cNvSpPr/>
          <p:nvPr/>
        </p:nvSpPr>
        <p:spPr>
          <a:xfrm>
            <a:off x="6256763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EE72D2B-0223-4A18-A70A-56A3633F208B}"/>
              </a:ext>
            </a:extLst>
          </p:cNvPr>
          <p:cNvSpPr/>
          <p:nvPr/>
        </p:nvSpPr>
        <p:spPr>
          <a:xfrm>
            <a:off x="6256762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0CBBEE4-193D-4848-9FB8-95C2AFC1F37B}"/>
              </a:ext>
            </a:extLst>
          </p:cNvPr>
          <p:cNvSpPr/>
          <p:nvPr/>
        </p:nvSpPr>
        <p:spPr>
          <a:xfrm>
            <a:off x="4402035" y="3789314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14222CE-DF46-4416-AED2-0E57D150DAA1}"/>
              </a:ext>
            </a:extLst>
          </p:cNvPr>
          <p:cNvSpPr/>
          <p:nvPr/>
        </p:nvSpPr>
        <p:spPr>
          <a:xfrm>
            <a:off x="4437259" y="3824513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91A57A-5F00-4370-B236-1F1A84284F83}"/>
              </a:ext>
            </a:extLst>
          </p:cNvPr>
          <p:cNvSpPr/>
          <p:nvPr/>
        </p:nvSpPr>
        <p:spPr>
          <a:xfrm>
            <a:off x="4477030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575F107-AB2B-4733-B0CA-F30EBA3ABE93}"/>
              </a:ext>
            </a:extLst>
          </p:cNvPr>
          <p:cNvSpPr/>
          <p:nvPr/>
        </p:nvSpPr>
        <p:spPr>
          <a:xfrm>
            <a:off x="4516800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09CDD9-712B-4530-8291-5DDC0E3EF45E}"/>
              </a:ext>
            </a:extLst>
          </p:cNvPr>
          <p:cNvSpPr/>
          <p:nvPr/>
        </p:nvSpPr>
        <p:spPr>
          <a:xfrm>
            <a:off x="4437258" y="42966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A01EC5D-574A-47EF-8413-E1296D83D46F}"/>
              </a:ext>
            </a:extLst>
          </p:cNvPr>
          <p:cNvSpPr/>
          <p:nvPr/>
        </p:nvSpPr>
        <p:spPr>
          <a:xfrm>
            <a:off x="4477029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5CCE377-EA33-4409-BA44-90835DEF08CB}"/>
              </a:ext>
            </a:extLst>
          </p:cNvPr>
          <p:cNvSpPr/>
          <p:nvPr/>
        </p:nvSpPr>
        <p:spPr>
          <a:xfrm>
            <a:off x="4516799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B7D450-3EEC-47DF-9A6F-79299023D694}"/>
              </a:ext>
            </a:extLst>
          </p:cNvPr>
          <p:cNvSpPr/>
          <p:nvPr/>
        </p:nvSpPr>
        <p:spPr>
          <a:xfrm>
            <a:off x="4849982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A8706B0-B0D7-44AE-985E-CCB83AF49A09}"/>
              </a:ext>
            </a:extLst>
          </p:cNvPr>
          <p:cNvSpPr/>
          <p:nvPr/>
        </p:nvSpPr>
        <p:spPr>
          <a:xfrm>
            <a:off x="4849981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88C02F8-AD36-42DD-A95E-69A7D9E50C9F}"/>
              </a:ext>
            </a:extLst>
          </p:cNvPr>
          <p:cNvSpPr/>
          <p:nvPr/>
        </p:nvSpPr>
        <p:spPr>
          <a:xfrm>
            <a:off x="5183164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17A9E62-1739-4AAD-AA9B-D0A93701B82C}"/>
              </a:ext>
            </a:extLst>
          </p:cNvPr>
          <p:cNvSpPr/>
          <p:nvPr/>
        </p:nvSpPr>
        <p:spPr>
          <a:xfrm>
            <a:off x="5183163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E760FAE-7154-470B-BC26-D3813FBA5E7B}"/>
              </a:ext>
            </a:extLst>
          </p:cNvPr>
          <p:cNvSpPr/>
          <p:nvPr/>
        </p:nvSpPr>
        <p:spPr>
          <a:xfrm>
            <a:off x="5550629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CDA0AC5-B496-406E-93A3-6B072455EE0A}"/>
              </a:ext>
            </a:extLst>
          </p:cNvPr>
          <p:cNvSpPr/>
          <p:nvPr/>
        </p:nvSpPr>
        <p:spPr>
          <a:xfrm>
            <a:off x="5590399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1346E7E-0156-4240-BAED-506F4E187DE9}"/>
              </a:ext>
            </a:extLst>
          </p:cNvPr>
          <p:cNvSpPr/>
          <p:nvPr/>
        </p:nvSpPr>
        <p:spPr>
          <a:xfrm>
            <a:off x="5550628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2E962C3-0847-4AB8-96C9-4B9D30F34620}"/>
              </a:ext>
            </a:extLst>
          </p:cNvPr>
          <p:cNvSpPr/>
          <p:nvPr/>
        </p:nvSpPr>
        <p:spPr>
          <a:xfrm>
            <a:off x="5590398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651338B-3283-4C19-A088-163E86FAE9CF}"/>
              </a:ext>
            </a:extLst>
          </p:cNvPr>
          <p:cNvSpPr/>
          <p:nvPr/>
        </p:nvSpPr>
        <p:spPr>
          <a:xfrm>
            <a:off x="5923581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1617322-B930-4851-A99F-88AFCCCBE4A4}"/>
              </a:ext>
            </a:extLst>
          </p:cNvPr>
          <p:cNvSpPr/>
          <p:nvPr/>
        </p:nvSpPr>
        <p:spPr>
          <a:xfrm>
            <a:off x="5923580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64AEB3-05CA-4B8B-BBB0-41D7B67C5DDE}"/>
              </a:ext>
            </a:extLst>
          </p:cNvPr>
          <p:cNvSpPr/>
          <p:nvPr/>
        </p:nvSpPr>
        <p:spPr>
          <a:xfrm>
            <a:off x="6256763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6477EE-B33E-4A1E-A4CB-CB34DCE1961B}"/>
              </a:ext>
            </a:extLst>
          </p:cNvPr>
          <p:cNvSpPr/>
          <p:nvPr/>
        </p:nvSpPr>
        <p:spPr>
          <a:xfrm>
            <a:off x="6256762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28B47-7F6E-487B-99D2-C3AD029FA094}"/>
              </a:ext>
            </a:extLst>
          </p:cNvPr>
          <p:cNvSpPr txBox="1"/>
          <p:nvPr/>
        </p:nvSpPr>
        <p:spPr>
          <a:xfrm>
            <a:off x="6696363" y="2282769"/>
            <a:ext cx="33505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16, 20]],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[13, 17,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6,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18, 22]],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[[ 3,  7,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[15, 19,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316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(3,0,1,2))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51772"/>
            <a:ext cx="927520" cy="14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283067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F5CFDCF-C48A-4834-843D-91678F3DC4BF}"/>
              </a:ext>
            </a:extLst>
          </p:cNvPr>
          <p:cNvCxnSpPr>
            <a:cxnSpLocks/>
          </p:cNvCxnSpPr>
          <p:nvPr/>
        </p:nvCxnSpPr>
        <p:spPr>
          <a:xfrm>
            <a:off x="8571978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7E141B1-420E-43D0-AD43-633AE71D6EF5}"/>
              </a:ext>
            </a:extLst>
          </p:cNvPr>
          <p:cNvSpPr/>
          <p:nvPr/>
        </p:nvSpPr>
        <p:spPr>
          <a:xfrm>
            <a:off x="5218387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8DADE79-1601-4846-86AA-FE48BEB6F10C}"/>
              </a:ext>
            </a:extLst>
          </p:cNvPr>
          <p:cNvSpPr/>
          <p:nvPr/>
        </p:nvSpPr>
        <p:spPr>
          <a:xfrm>
            <a:off x="5258157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DCACA8-3E4C-4CF8-B8C4-843C77123B03}"/>
              </a:ext>
            </a:extLst>
          </p:cNvPr>
          <p:cNvSpPr/>
          <p:nvPr/>
        </p:nvSpPr>
        <p:spPr>
          <a:xfrm>
            <a:off x="5218386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FB7BC65-378F-4BE0-B4BB-83B0234DE1EA}"/>
              </a:ext>
            </a:extLst>
          </p:cNvPr>
          <p:cNvSpPr/>
          <p:nvPr/>
        </p:nvSpPr>
        <p:spPr>
          <a:xfrm>
            <a:off x="5258156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81399C7-1DEC-478E-82F1-A7A34076F6D9}"/>
              </a:ext>
            </a:extLst>
          </p:cNvPr>
          <p:cNvSpPr/>
          <p:nvPr/>
        </p:nvSpPr>
        <p:spPr>
          <a:xfrm>
            <a:off x="559133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0B52ED1-D83C-443B-955C-2A232D89016A}"/>
              </a:ext>
            </a:extLst>
          </p:cNvPr>
          <p:cNvSpPr/>
          <p:nvPr/>
        </p:nvSpPr>
        <p:spPr>
          <a:xfrm>
            <a:off x="559133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FDBA3ED-1773-4E79-94BF-BBCD658C2686}"/>
              </a:ext>
            </a:extLst>
          </p:cNvPr>
          <p:cNvSpPr/>
          <p:nvPr/>
        </p:nvSpPr>
        <p:spPr>
          <a:xfrm>
            <a:off x="5959744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D9419E1-9421-49E7-ADEF-1E5CEBC7A7B6}"/>
              </a:ext>
            </a:extLst>
          </p:cNvPr>
          <p:cNvSpPr/>
          <p:nvPr/>
        </p:nvSpPr>
        <p:spPr>
          <a:xfrm>
            <a:off x="599951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D90AB97-FC8A-4E32-86AD-1AC43D9AB2BA}"/>
              </a:ext>
            </a:extLst>
          </p:cNvPr>
          <p:cNvSpPr/>
          <p:nvPr/>
        </p:nvSpPr>
        <p:spPr>
          <a:xfrm>
            <a:off x="5959743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6BFCF40-49F2-4D48-8AD8-0F9A1CE1D4E2}"/>
              </a:ext>
            </a:extLst>
          </p:cNvPr>
          <p:cNvSpPr/>
          <p:nvPr/>
        </p:nvSpPr>
        <p:spPr>
          <a:xfrm>
            <a:off x="599951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974AB9D-C946-48F5-91D0-6518910686C1}"/>
              </a:ext>
            </a:extLst>
          </p:cNvPr>
          <p:cNvSpPr/>
          <p:nvPr/>
        </p:nvSpPr>
        <p:spPr>
          <a:xfrm>
            <a:off x="6332696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44C72-01B9-457E-A98C-7CB6148D82E5}"/>
              </a:ext>
            </a:extLst>
          </p:cNvPr>
          <p:cNvSpPr/>
          <p:nvPr/>
        </p:nvSpPr>
        <p:spPr>
          <a:xfrm>
            <a:off x="6332695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5C86C6-05EF-4DD0-BC72-A0EF73C946DE}"/>
              </a:ext>
            </a:extLst>
          </p:cNvPr>
          <p:cNvSpPr/>
          <p:nvPr/>
        </p:nvSpPr>
        <p:spPr>
          <a:xfrm>
            <a:off x="4401929" y="378951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FE95214-17DC-4AE1-AFD4-27C5039578EE}"/>
              </a:ext>
            </a:extLst>
          </p:cNvPr>
          <p:cNvSpPr/>
          <p:nvPr/>
        </p:nvSpPr>
        <p:spPr>
          <a:xfrm>
            <a:off x="4437153" y="382471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8F6248A-D062-46C5-B86C-371C6C2B56A0}"/>
              </a:ext>
            </a:extLst>
          </p:cNvPr>
          <p:cNvSpPr/>
          <p:nvPr/>
        </p:nvSpPr>
        <p:spPr>
          <a:xfrm>
            <a:off x="4437152" y="429681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691A268-BF57-4F02-82FA-A38A38C7E9B9}"/>
              </a:ext>
            </a:extLst>
          </p:cNvPr>
          <p:cNvSpPr/>
          <p:nvPr/>
        </p:nvSpPr>
        <p:spPr>
          <a:xfrm>
            <a:off x="4476924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B363F9D-8A38-4D82-83AB-D5F811066EA7}"/>
              </a:ext>
            </a:extLst>
          </p:cNvPr>
          <p:cNvSpPr/>
          <p:nvPr/>
        </p:nvSpPr>
        <p:spPr>
          <a:xfrm>
            <a:off x="4516694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F0E6981-030B-4B73-841D-BFB198DA75B9}"/>
              </a:ext>
            </a:extLst>
          </p:cNvPr>
          <p:cNvSpPr/>
          <p:nvPr/>
        </p:nvSpPr>
        <p:spPr>
          <a:xfrm>
            <a:off x="4476923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0778593-3CB3-4D16-874D-3639F1C06093}"/>
              </a:ext>
            </a:extLst>
          </p:cNvPr>
          <p:cNvSpPr/>
          <p:nvPr/>
        </p:nvSpPr>
        <p:spPr>
          <a:xfrm>
            <a:off x="4516693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BF44598-317B-4737-9696-C12732ACA701}"/>
              </a:ext>
            </a:extLst>
          </p:cNvPr>
          <p:cNvSpPr/>
          <p:nvPr/>
        </p:nvSpPr>
        <p:spPr>
          <a:xfrm>
            <a:off x="4849876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7B41A43-BB1D-492E-86E4-10F9A8DF3556}"/>
              </a:ext>
            </a:extLst>
          </p:cNvPr>
          <p:cNvSpPr/>
          <p:nvPr/>
        </p:nvSpPr>
        <p:spPr>
          <a:xfrm>
            <a:off x="4849875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10B0A5B-DCE8-45A7-B9C5-F41D81171387}"/>
              </a:ext>
            </a:extLst>
          </p:cNvPr>
          <p:cNvSpPr/>
          <p:nvPr/>
        </p:nvSpPr>
        <p:spPr>
          <a:xfrm>
            <a:off x="5218281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59F9F3-D192-44F5-B4E9-A6CBB1614347}"/>
              </a:ext>
            </a:extLst>
          </p:cNvPr>
          <p:cNvSpPr/>
          <p:nvPr/>
        </p:nvSpPr>
        <p:spPr>
          <a:xfrm>
            <a:off x="5258051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056335B-9447-45F1-86BA-BAD39D1D845C}"/>
              </a:ext>
            </a:extLst>
          </p:cNvPr>
          <p:cNvSpPr/>
          <p:nvPr/>
        </p:nvSpPr>
        <p:spPr>
          <a:xfrm>
            <a:off x="5218280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D823528-E844-4313-84AA-A188925EBFD4}"/>
              </a:ext>
            </a:extLst>
          </p:cNvPr>
          <p:cNvSpPr/>
          <p:nvPr/>
        </p:nvSpPr>
        <p:spPr>
          <a:xfrm>
            <a:off x="5258050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B733D32-A694-495F-A0BE-F58D68F3E7EA}"/>
              </a:ext>
            </a:extLst>
          </p:cNvPr>
          <p:cNvSpPr/>
          <p:nvPr/>
        </p:nvSpPr>
        <p:spPr>
          <a:xfrm>
            <a:off x="5591233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24ECB7C-E5C4-4DFF-82FD-4583A0719DEB}"/>
              </a:ext>
            </a:extLst>
          </p:cNvPr>
          <p:cNvSpPr/>
          <p:nvPr/>
        </p:nvSpPr>
        <p:spPr>
          <a:xfrm>
            <a:off x="5591232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96C1672-08C9-4A83-96CA-4F6719C05695}"/>
              </a:ext>
            </a:extLst>
          </p:cNvPr>
          <p:cNvSpPr/>
          <p:nvPr/>
        </p:nvSpPr>
        <p:spPr>
          <a:xfrm>
            <a:off x="5959638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0BD1A0E-3EAF-4713-8DC5-2D204AA06E19}"/>
              </a:ext>
            </a:extLst>
          </p:cNvPr>
          <p:cNvSpPr/>
          <p:nvPr/>
        </p:nvSpPr>
        <p:spPr>
          <a:xfrm>
            <a:off x="5999408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1B88EA-D19A-4CC3-ACA5-D94B3227C137}"/>
              </a:ext>
            </a:extLst>
          </p:cNvPr>
          <p:cNvSpPr/>
          <p:nvPr/>
        </p:nvSpPr>
        <p:spPr>
          <a:xfrm>
            <a:off x="5959637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91230B7-5C8B-4E9C-A934-B8C490327233}"/>
              </a:ext>
            </a:extLst>
          </p:cNvPr>
          <p:cNvSpPr/>
          <p:nvPr/>
        </p:nvSpPr>
        <p:spPr>
          <a:xfrm>
            <a:off x="5999407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FF8DDE7-9E4B-4950-AA26-3A4F2C1F285C}"/>
              </a:ext>
            </a:extLst>
          </p:cNvPr>
          <p:cNvSpPr/>
          <p:nvPr/>
        </p:nvSpPr>
        <p:spPr>
          <a:xfrm>
            <a:off x="6332590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A18BC56-8C56-44AF-9A2E-B4CB67066AD3}"/>
              </a:ext>
            </a:extLst>
          </p:cNvPr>
          <p:cNvSpPr/>
          <p:nvPr/>
        </p:nvSpPr>
        <p:spPr>
          <a:xfrm>
            <a:off x="6332589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E9AAD-6BA1-41CE-8697-A7315975FA5A}"/>
              </a:ext>
            </a:extLst>
          </p:cNvPr>
          <p:cNvSpPr txBox="1"/>
          <p:nvPr/>
        </p:nvSpPr>
        <p:spPr>
          <a:xfrm>
            <a:off x="7149954" y="2034652"/>
            <a:ext cx="28440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[ 8,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[[12, 14],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22]]],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[[[ 1,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[ 5,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[ 9, 11]],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[[13, 15],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[17, 19],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[21,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2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3501"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264395" y="335995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947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1010181" y="2327681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7024462" y="129141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6EC3CC-D035-485D-BCCC-9B2B39A9A97A}"/>
              </a:ext>
            </a:extLst>
          </p:cNvPr>
          <p:cNvSpPr txBox="1"/>
          <p:nvPr/>
        </p:nvSpPr>
        <p:spPr>
          <a:xfrm>
            <a:off x="6986816" y="193576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(4-2)/2+1=2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65388" y="4413286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0487" y="209606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20996" y="434748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6380" y="208884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597775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68612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19961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회귀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(Linear Regression)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문제를 해결하는 사용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 셋을 이용하여 규칙을 찾는다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러닝에서는 규칙에 해당하는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스스로 학습한다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306671" y="1012220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283698" y="312661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282532" y="229257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1699221" y="22925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115910" y="22925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282532" y="270925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1699221" y="27092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115910" y="27092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1699221" y="312594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115910" y="31259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232256" y="270859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288499" y="4168292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1690174" y="418420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1694301" y="45948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082707" y="46002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5785084" y="312661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5785084" y="229257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201773" y="22925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618462" y="22925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5785084" y="270925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201773" y="27092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618462" y="27092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201773" y="312594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618462" y="31259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5792217" y="5002336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5791051" y="416829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207740" y="41682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624429" y="41682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5791051" y="458498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207740" y="45849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624429" y="45849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207740" y="500167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624429" y="50016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3911161" y="4578294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3948769" y="4674359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3911161" y="2711210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3948769" y="2807275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3726672" y="224692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3687336" y="409289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532599" y="2917602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327851" y="2917604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549501" y="4786639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327851" y="4786639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229224" y="1265018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005447" y="2974213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316605" y="2974213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229224" y="1488795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327030" y="160097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339347" y="792684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025927" y="560528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025927" y="619081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1092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747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합성곱 참조 사이트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402508" y="1335853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0973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35202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27821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58365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케라스를 이용한 다양한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6E23C-346A-4242-BF85-37DCC59A58D8}"/>
              </a:ext>
            </a:extLst>
          </p:cNvPr>
          <p:cNvSpPr txBox="1"/>
          <p:nvPr/>
        </p:nvSpPr>
        <p:spPr>
          <a:xfrm>
            <a:off x="557842" y="1052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8577767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다양한 자연어 처리 모델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50412608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7131073" y="3019764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6224356" y="4573860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8053157" y="4573860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5780581" y="4358416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581" y="4358416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9122892" y="435841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92" y="4358416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7592115" y="4573860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7C36D0-5E27-4226-8DE0-84AE006A96E7}"/>
              </a:ext>
            </a:extLst>
          </p:cNvPr>
          <p:cNvSpPr/>
          <p:nvPr/>
        </p:nvSpPr>
        <p:spPr>
          <a:xfrm>
            <a:off x="2241742" y="3112362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EFE4433-4939-4D24-A38F-6C1F8744BB5D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1335025" y="4666458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953746-87BA-463F-A78F-0D1728FFDD93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163826" y="4666458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CA59CD-5833-4D57-A298-DF20EFDF794B}"/>
                  </a:ext>
                </a:extLst>
              </p:cNvPr>
              <p:cNvSpPr txBox="1"/>
              <p:nvPr/>
            </p:nvSpPr>
            <p:spPr>
              <a:xfrm>
                <a:off x="891250" y="4451014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CA59CD-5833-4D57-A298-DF20EFDF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50" y="4451014"/>
                <a:ext cx="44377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96ACAD-055C-45BD-9C43-B313F9ED1257}"/>
                  </a:ext>
                </a:extLst>
              </p:cNvPr>
              <p:cNvSpPr txBox="1"/>
              <p:nvPr/>
            </p:nvSpPr>
            <p:spPr>
              <a:xfrm>
                <a:off x="4233561" y="4451014"/>
                <a:ext cx="2898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𝑧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96ACAD-055C-45BD-9C43-B313F9ED1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61" y="4451014"/>
                <a:ext cx="2898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07E090-4F18-4312-9ED1-F62E8A6877F6}"/>
              </a:ext>
            </a:extLst>
          </p:cNvPr>
          <p:cNvCxnSpPr>
            <a:cxnSpLocks/>
          </p:cNvCxnSpPr>
          <p:nvPr/>
        </p:nvCxnSpPr>
        <p:spPr>
          <a:xfrm>
            <a:off x="1335025" y="4095440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3D05D3-FFA9-4D06-8938-A68ABB43969B}"/>
                  </a:ext>
                </a:extLst>
              </p:cNvPr>
              <p:cNvSpPr txBox="1"/>
              <p:nvPr/>
            </p:nvSpPr>
            <p:spPr>
              <a:xfrm>
                <a:off x="868296" y="3842340"/>
                <a:ext cx="385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3D05D3-FFA9-4D06-8938-A68ABB43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96" y="3842340"/>
                <a:ext cx="38561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ACA1C2-6310-4556-8D04-108986331748}"/>
              </a:ext>
            </a:extLst>
          </p:cNvPr>
          <p:cNvCxnSpPr>
            <a:cxnSpLocks/>
          </p:cNvCxnSpPr>
          <p:nvPr/>
        </p:nvCxnSpPr>
        <p:spPr>
          <a:xfrm>
            <a:off x="1335025" y="5406784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20F6F3-E009-4AC8-AF73-4762C8610431}"/>
                  </a:ext>
                </a:extLst>
              </p:cNvPr>
              <p:cNvSpPr txBox="1"/>
              <p:nvPr/>
            </p:nvSpPr>
            <p:spPr>
              <a:xfrm>
                <a:off x="905946" y="5191340"/>
                <a:ext cx="3124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20F6F3-E009-4AC8-AF73-4762C8610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6" y="5191340"/>
                <a:ext cx="31245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A2D82EF-6BB4-4681-A334-984E1D267215}"/>
              </a:ext>
            </a:extLst>
          </p:cNvPr>
          <p:cNvSpPr/>
          <p:nvPr/>
        </p:nvSpPr>
        <p:spPr>
          <a:xfrm>
            <a:off x="3163826" y="4529559"/>
            <a:ext cx="259744" cy="259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DCEF7A-0023-4FAD-B908-486FA068E479}"/>
                  </a:ext>
                </a:extLst>
              </p:cNvPr>
              <p:cNvSpPr txBox="1"/>
              <p:nvPr/>
            </p:nvSpPr>
            <p:spPr>
              <a:xfrm>
                <a:off x="3163826" y="4127849"/>
                <a:ext cx="3197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𝑎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DCEF7A-0023-4FAD-B908-486FA068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26" y="4127849"/>
                <a:ext cx="3197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</p:cNvCxnSpPr>
          <p:nvPr/>
        </p:nvCxnSpPr>
        <p:spPr>
          <a:xfrm flipH="1" flipV="1">
            <a:off x="747033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271675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FDB415-5F81-4E73-80E0-976080A2AF66}"/>
              </a:ext>
            </a:extLst>
          </p:cNvPr>
          <p:cNvSpPr txBox="1"/>
          <p:nvPr/>
        </p:nvSpPr>
        <p:spPr>
          <a:xfrm>
            <a:off x="2813400" y="40542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'you'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094A05-9079-44E7-8D71-456F14D9F2A0}"/>
              </a:ext>
            </a:extLst>
          </p:cNvPr>
          <p:cNvSpPr txBox="1"/>
          <p:nvPr/>
        </p:nvSpPr>
        <p:spPr>
          <a:xfrm>
            <a:off x="4736108" y="40788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'say'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C7415A-AEE2-4A5D-8CD6-263059148D45}"/>
              </a:ext>
            </a:extLst>
          </p:cNvPr>
          <p:cNvSpPr txBox="1"/>
          <p:nvPr/>
        </p:nvSpPr>
        <p:spPr>
          <a:xfrm>
            <a:off x="6384454" y="40643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'goodbye'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D94C58-140B-4D67-A39E-5CB42E0D9168}"/>
                  </a:ext>
                </a:extLst>
              </p:cNvPr>
              <p:cNvSpPr txBox="1"/>
              <p:nvPr/>
            </p:nvSpPr>
            <p:spPr>
              <a:xfrm>
                <a:off x="6811701" y="2033992"/>
                <a:ext cx="1865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𝑠𝑖𝑔𝑚𝑜𝑖𝑑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D94C58-140B-4D67-A39E-5CB42E0D9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701" y="2033992"/>
                <a:ext cx="1865126" cy="307777"/>
              </a:xfrm>
              <a:prstGeom prst="rect">
                <a:avLst/>
              </a:prstGeom>
              <a:blipFill>
                <a:blip r:embed="rId4"/>
                <a:stretch>
                  <a:fillRect l="-2288" t="-6000" r="-3922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DD3BC-75CC-45B5-A910-8D4B5BC5B81C}"/>
                  </a:ext>
                </a:extLst>
              </p:cNvPr>
              <p:cNvSpPr txBox="1"/>
              <p:nvPr/>
            </p:nvSpPr>
            <p:spPr>
              <a:xfrm>
                <a:off x="9346558" y="2033992"/>
                <a:ext cx="10364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DD3BC-75CC-45B5-A910-8D4B5BC5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58" y="2033992"/>
                <a:ext cx="1036438" cy="307777"/>
              </a:xfrm>
              <a:prstGeom prst="rect">
                <a:avLst/>
              </a:prstGeom>
              <a:blipFill>
                <a:blip r:embed="rId5"/>
                <a:stretch>
                  <a:fillRect l="-4706" t="-6000" r="-764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A2A7E71-F254-4FDB-A867-3A47371D2AE3}"/>
              </a:ext>
            </a:extLst>
          </p:cNvPr>
          <p:cNvSpPr/>
          <p:nvPr/>
        </p:nvSpPr>
        <p:spPr>
          <a:xfrm>
            <a:off x="8782351" y="2120959"/>
            <a:ext cx="358368" cy="202738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2439C-A4CE-413D-A3EA-EC7F8A258711}"/>
                  </a:ext>
                </a:extLst>
              </p:cNvPr>
              <p:cNvSpPr txBox="1"/>
              <p:nvPr/>
            </p:nvSpPr>
            <p:spPr>
              <a:xfrm>
                <a:off x="6811701" y="2431725"/>
                <a:ext cx="14541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2439C-A4CE-413D-A3EA-EC7F8A258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701" y="2431725"/>
                <a:ext cx="1454181" cy="307777"/>
              </a:xfrm>
              <a:prstGeom prst="rect">
                <a:avLst/>
              </a:prstGeom>
              <a:blipFill>
                <a:blip r:embed="rId6"/>
                <a:stretch>
                  <a:fillRect l="-2929" t="-4000" r="-5021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12DF37-82E8-4BEC-80E5-9B3079B80D16}"/>
                  </a:ext>
                </a:extLst>
              </p:cNvPr>
              <p:cNvSpPr txBox="1"/>
              <p:nvPr/>
            </p:nvSpPr>
            <p:spPr>
              <a:xfrm>
                <a:off x="9346558" y="2431725"/>
                <a:ext cx="7942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12DF37-82E8-4BEC-80E5-9B3079B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58" y="2431725"/>
                <a:ext cx="794256" cy="307777"/>
              </a:xfrm>
              <a:prstGeom prst="rect">
                <a:avLst/>
              </a:prstGeom>
              <a:blipFill>
                <a:blip r:embed="rId7"/>
                <a:stretch>
                  <a:fillRect l="-5344" t="-6000" r="-1527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063C8B0-AF78-4416-A2AD-2D4887866892}"/>
              </a:ext>
            </a:extLst>
          </p:cNvPr>
          <p:cNvSpPr/>
          <p:nvPr/>
        </p:nvSpPr>
        <p:spPr>
          <a:xfrm>
            <a:off x="8782351" y="2518692"/>
            <a:ext cx="358368" cy="202738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79099" y="3671048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81186-21D0-4670-A0D8-38CDC9B149B9}"/>
              </a:ext>
            </a:extLst>
          </p:cNvPr>
          <p:cNvSpPr txBox="1"/>
          <p:nvPr/>
        </p:nvSpPr>
        <p:spPr>
          <a:xfrm>
            <a:off x="5732859" y="1135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T=0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08238" y="4390283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역전파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489558" cy="246221"/>
              </a:xfrm>
              <a:prstGeom prst="rect">
                <a:avLst/>
              </a:prstGeom>
              <a:blipFill>
                <a:blip r:embed="rId4"/>
                <a:stretch>
                  <a:fillRect l="-8750" r="-125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489558" cy="246221"/>
              </a:xfrm>
              <a:prstGeom prst="rect">
                <a:avLst/>
              </a:prstGeom>
              <a:blipFill>
                <a:blip r:embed="rId5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489558" cy="246221"/>
              </a:xfrm>
              <a:prstGeom prst="rect">
                <a:avLst/>
              </a:prstGeom>
              <a:blipFill>
                <a:blip r:embed="rId6"/>
                <a:stretch>
                  <a:fillRect l="-10000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500650" cy="246221"/>
              </a:xfrm>
              <a:prstGeom prst="rect">
                <a:avLst/>
              </a:prstGeom>
              <a:blipFill>
                <a:blip r:embed="rId7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500650" cy="246221"/>
              </a:xfrm>
              <a:prstGeom prst="rect">
                <a:avLst/>
              </a:prstGeom>
              <a:blipFill>
                <a:blip r:embed="rId8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500650" cy="246221"/>
              </a:xfrm>
              <a:prstGeom prst="rect">
                <a:avLst/>
              </a:prstGeom>
              <a:blipFill>
                <a:blip r:embed="rId9"/>
                <a:stretch>
                  <a:fillRect l="-9756"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블록의 순전파와 역전파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1383099" y="1928966"/>
            <a:ext cx="4907938" cy="2050218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163307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201316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02005" y="2270313"/>
            <a:ext cx="0" cy="61291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2585441" y="2499788"/>
            <a:ext cx="187942" cy="954814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3156819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5753" y="3259108"/>
            <a:ext cx="3360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25753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56560" y="2352416"/>
            <a:ext cx="187943" cy="124955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4975312" y="2883224"/>
            <a:ext cx="1137867" cy="375884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543557" y="3259108"/>
            <a:ext cx="689" cy="372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544246" y="2282847"/>
            <a:ext cx="0" cy="6003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6299379" y="2128090"/>
            <a:ext cx="187942" cy="1698211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5576190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4986512" y="3096958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3745464" y="2871775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3173661" y="3108499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2227358" y="2883317"/>
            <a:ext cx="170100" cy="1715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37" y="2958575"/>
                <a:ext cx="285482" cy="214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35" y="3722098"/>
                <a:ext cx="294056" cy="214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13" y="3653080"/>
                <a:ext cx="364522" cy="246221"/>
              </a:xfrm>
              <a:prstGeom prst="rect">
                <a:avLst/>
              </a:prstGeom>
              <a:blipFill>
                <a:blip r:embed="rId12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66" y="3653080"/>
                <a:ext cx="376398" cy="245133"/>
              </a:xfrm>
              <a:prstGeom prst="rect">
                <a:avLst/>
              </a:prstGeom>
              <a:blipFill>
                <a:blip r:embed="rId13"/>
                <a:stretch>
                  <a:fillRect l="-3226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07" y="3653080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23" y="2016846"/>
                <a:ext cx="375616" cy="246221"/>
              </a:xfrm>
              <a:prstGeom prst="rect">
                <a:avLst/>
              </a:prstGeom>
              <a:blipFill>
                <a:blip r:embed="rId15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76" y="2016846"/>
                <a:ext cx="375616" cy="246221"/>
              </a:xfrm>
              <a:prstGeom prst="rect">
                <a:avLst/>
              </a:prstGeom>
              <a:blipFill>
                <a:blip r:embed="rId16"/>
                <a:stretch>
                  <a:fillRect l="-13115" t="-2500" r="-16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217" y="2016846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/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3DB9EE-72CB-4CF2-9550-3FA010120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26" y="2954444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1290" t="-2500" r="-161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1F7EFC6-07A9-4DFD-80E8-311973376AC9}"/>
              </a:ext>
            </a:extLst>
          </p:cNvPr>
          <p:cNvCxnSpPr>
            <a:cxnSpLocks/>
          </p:cNvCxnSpPr>
          <p:nvPr/>
        </p:nvCxnSpPr>
        <p:spPr>
          <a:xfrm>
            <a:off x="1063451" y="3069826"/>
            <a:ext cx="56962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/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5E6E60-5A75-416D-887F-41C38ED7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6" y="2913136"/>
                <a:ext cx="391593" cy="245133"/>
              </a:xfrm>
              <a:prstGeom prst="rect">
                <a:avLst/>
              </a:prstGeom>
              <a:blipFill>
                <a:blip r:embed="rId19"/>
                <a:stretch>
                  <a:fillRect t="-2500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/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010A22-4AD1-4A1B-8FCF-C0F6E18F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6288338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8545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37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 처리 순서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983557" y="1894659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15340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1414911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1415274" y="2085280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1614480" y="2228348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1918641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2218576" y="2637463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2218576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2495474" y="2150656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2877328" y="2427555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3176899" y="2637463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3177263" y="2092280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3419076" y="2185742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3239394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3194103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2883232" y="254691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2274257" y="263688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2273805" y="2421161"/>
            <a:ext cx="609428" cy="17364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2228967" y="242116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2272438" y="214582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1927520" y="25533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1473930" y="264332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1473478" y="2427606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428640" y="242760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1472112" y="215226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3238980" y="2166377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2469633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254691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2857473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2857473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2857473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1943736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1943736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1943736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2883046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950579E-24FF-4E84-A13E-22F0BD015BF9}"/>
              </a:ext>
            </a:extLst>
          </p:cNvPr>
          <p:cNvGrpSpPr/>
          <p:nvPr/>
        </p:nvGrpSpPr>
        <p:grpSpPr>
          <a:xfrm>
            <a:off x="3780607" y="1894658"/>
            <a:ext cx="2803134" cy="1178258"/>
            <a:chOff x="253574" y="1621329"/>
            <a:chExt cx="2803134" cy="1178258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943E7BC-0C6D-41A5-9A9C-C9C314B43F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9F5B4626-B566-4DDE-9B2A-3FA7CE5E7EDE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83A31FDF-151E-4188-991C-81B18DAC9756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D2A0AA6-DE65-48E0-9FB0-98AD9D2913C3}"/>
                </a:ext>
              </a:extLst>
            </p:cNvPr>
            <p:cNvCxnSpPr>
              <a:cxnSpLocks/>
              <a:stCxn id="135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AD5B43D6-5A2B-4D52-8F0D-01F255513299}"/>
                </a:ext>
              </a:extLst>
            </p:cNvPr>
            <p:cNvCxnSpPr>
              <a:cxnSpLocks/>
              <a:stCxn id="135" idx="0"/>
              <a:endCxn id="139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A503DB2-664D-4F69-BEAB-1ECB1A0C7F88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D919C873-C57A-463F-984C-8E036FBCFA4A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3042D8-7D11-430E-B041-DCCB3BA6E037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연결선: 꺾임 141">
              <a:extLst>
                <a:ext uri="{FF2B5EF4-FFF2-40B4-BE49-F238E27FC236}">
                  <a16:creationId xmlns:a16="http://schemas.microsoft.com/office/drawing/2014/main" id="{0994A039-D46B-4DCD-8B4A-21A09094D2D0}"/>
                </a:ext>
              </a:extLst>
            </p:cNvPr>
            <p:cNvCxnSpPr>
              <a:cxnSpLocks/>
              <a:stCxn id="139" idx="0"/>
              <a:endCxn id="143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687073EE-1704-4C5F-8785-49880430F9CF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C678A32-97EB-4DE8-BCC4-23C1B9ACFCBD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BB674C00-96BF-4239-897F-4560E658C1A9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4947C86F-7B6A-4536-97E4-DD8DEEA28410}"/>
                </a:ext>
              </a:extLst>
            </p:cNvPr>
            <p:cNvCxnSpPr>
              <a:cxnSpLocks/>
              <a:stCxn id="143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49A757E0-888D-4F9F-A933-09459D9EF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BF472CC-CE13-4367-9FCA-1AD485CEE94B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A9861B8F-8D3E-4797-BD82-4A55216BCE93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20618507-2E58-40A6-B2BB-FEB972AFF9D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49C2EC96-E377-4A9C-84E3-33E39A43A166}"/>
                </a:ext>
              </a:extLst>
            </p:cNvPr>
            <p:cNvCxnSpPr>
              <a:cxnSpLocks/>
              <a:stCxn id="149" idx="2"/>
              <a:endCxn id="152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B6EBB4-3550-4AA7-A8FE-1E40FFDB09BD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827C9934-ED0B-4F8A-B6BA-04DCEE1BAD6B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4CDEEA1-AFF0-4A5D-9488-86C512BD6275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C7FF0267-E6FF-4A85-9255-1F258440D1DD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18D3D8E-AF05-45C4-BEC3-A09DA7A84478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D649DB3-5431-48D3-96B0-B25E3D27EB6F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31E23231-81D6-4B14-A9FD-49F08AF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93118709-C69B-4C0F-AA8A-9706B5A30FEF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FF249EC-3AD6-482E-91F0-1C075FC8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E9685E6-4B99-47B3-8A69-6A95D2BE0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0D5885E6-28F6-46FC-9857-DD19D220F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FCC6B3A-BF19-4DF9-842D-4C434AF02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5769" r="-384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8CC1623-D472-4DD5-BABF-2F6201BF7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846" r="-5769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06C62ED4-A3ED-4347-8DD7-CC8BFDEE0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C9FAF9A-82FF-45D9-BD6C-4F8608B4A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708DE0E-55D8-4788-AB09-B87ABD7F0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12B6EE1-7A38-4A12-880E-7135AA75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1306B9-A49F-4A17-99EF-3AB0E560F8C2}"/>
              </a:ext>
            </a:extLst>
          </p:cNvPr>
          <p:cNvSpPr/>
          <p:nvPr/>
        </p:nvSpPr>
        <p:spPr>
          <a:xfrm>
            <a:off x="6591329" y="190303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57CFDDDF-52D5-48AC-9CF5-29575D64F6E0}"/>
              </a:ext>
            </a:extLst>
          </p:cNvPr>
          <p:cNvSpPr/>
          <p:nvPr/>
        </p:nvSpPr>
        <p:spPr>
          <a:xfrm>
            <a:off x="6723112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209D2CC-0D52-464E-91AD-1D54FB77BA33}"/>
              </a:ext>
            </a:extLst>
          </p:cNvPr>
          <p:cNvCxnSpPr>
            <a:cxnSpLocks/>
            <a:endCxn id="171" idx="2"/>
          </p:cNvCxnSpPr>
          <p:nvPr/>
        </p:nvCxnSpPr>
        <p:spPr>
          <a:xfrm flipV="1">
            <a:off x="7022683" y="264583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A5C68C0-BBF3-4FDA-AFFE-341ACEA8DC97}"/>
              </a:ext>
            </a:extLst>
          </p:cNvPr>
          <p:cNvCxnSpPr>
            <a:cxnSpLocks/>
            <a:stCxn id="171" idx="0"/>
          </p:cNvCxnSpPr>
          <p:nvPr/>
        </p:nvCxnSpPr>
        <p:spPr>
          <a:xfrm flipV="1">
            <a:off x="7023046" y="209365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7B5FAF2B-EDF3-4E30-A529-E008302B7B2A}"/>
              </a:ext>
            </a:extLst>
          </p:cNvPr>
          <p:cNvCxnSpPr>
            <a:cxnSpLocks/>
            <a:stCxn id="171" idx="0"/>
            <a:endCxn id="175" idx="1"/>
          </p:cNvCxnSpPr>
          <p:nvPr/>
        </p:nvCxnSpPr>
        <p:spPr>
          <a:xfrm rot="16200000" flipH="1">
            <a:off x="7222252" y="2236723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3907F9C1-143B-4079-B133-F9D9955ACA0D}"/>
              </a:ext>
            </a:extLst>
          </p:cNvPr>
          <p:cNvSpPr/>
          <p:nvPr/>
        </p:nvSpPr>
        <p:spPr>
          <a:xfrm>
            <a:off x="7526413" y="243593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4584711F-A49D-4372-9F8E-5018AA55BABE}"/>
              </a:ext>
            </a:extLst>
          </p:cNvPr>
          <p:cNvCxnSpPr>
            <a:cxnSpLocks/>
            <a:endCxn id="175" idx="2"/>
          </p:cNvCxnSpPr>
          <p:nvPr/>
        </p:nvCxnSpPr>
        <p:spPr>
          <a:xfrm flipH="1" flipV="1">
            <a:off x="7826348" y="264583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17C88D-0D74-4595-A793-206BB033F0DD}"/>
              </a:ext>
            </a:extLst>
          </p:cNvPr>
          <p:cNvCxnSpPr>
            <a:cxnSpLocks/>
            <a:stCxn id="175" idx="0"/>
          </p:cNvCxnSpPr>
          <p:nvPr/>
        </p:nvCxnSpPr>
        <p:spPr>
          <a:xfrm flipV="1">
            <a:off x="7826348" y="210065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9BCDC043-8229-40F5-9A9A-F0642CA4717C}"/>
              </a:ext>
            </a:extLst>
          </p:cNvPr>
          <p:cNvCxnSpPr>
            <a:cxnSpLocks/>
            <a:stCxn id="175" idx="0"/>
            <a:endCxn id="179" idx="1"/>
          </p:cNvCxnSpPr>
          <p:nvPr/>
        </p:nvCxnSpPr>
        <p:spPr>
          <a:xfrm rot="16200000" flipH="1">
            <a:off x="8103246" y="215903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FC0B791-9CEE-4093-9E23-59D782D8C81F}"/>
              </a:ext>
            </a:extLst>
          </p:cNvPr>
          <p:cNvCxnSpPr>
            <a:cxnSpLocks/>
          </p:cNvCxnSpPr>
          <p:nvPr/>
        </p:nvCxnSpPr>
        <p:spPr>
          <a:xfrm>
            <a:off x="7882029" y="264525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022EF72-6453-42AA-BFF2-FFE310B676BC}"/>
              </a:ext>
            </a:extLst>
          </p:cNvPr>
          <p:cNvCxnSpPr>
            <a:cxnSpLocks/>
            <a:stCxn id="185" idx="2"/>
            <a:endCxn id="188" idx="0"/>
          </p:cNvCxnSpPr>
          <p:nvPr/>
        </p:nvCxnSpPr>
        <p:spPr>
          <a:xfrm rot="10800000">
            <a:off x="7881577" y="2429536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46E80B67-5FD4-4BE7-A9F8-CA0740014615}"/>
              </a:ext>
            </a:extLst>
          </p:cNvPr>
          <p:cNvSpPr/>
          <p:nvPr/>
        </p:nvSpPr>
        <p:spPr>
          <a:xfrm>
            <a:off x="7836739" y="242953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F6791A1D-7A03-46C6-B961-169B67E756DF}"/>
              </a:ext>
            </a:extLst>
          </p:cNvPr>
          <p:cNvCxnSpPr>
            <a:cxnSpLocks/>
          </p:cNvCxnSpPr>
          <p:nvPr/>
        </p:nvCxnSpPr>
        <p:spPr>
          <a:xfrm>
            <a:off x="7880210" y="215420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05176217-D400-4D3A-B84A-408C88755904}"/>
              </a:ext>
            </a:extLst>
          </p:cNvPr>
          <p:cNvSpPr/>
          <p:nvPr/>
        </p:nvSpPr>
        <p:spPr>
          <a:xfrm>
            <a:off x="7535292" y="25617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494173AF-8734-474D-BD57-CB771FC6E93D}"/>
              </a:ext>
            </a:extLst>
          </p:cNvPr>
          <p:cNvCxnSpPr>
            <a:cxnSpLocks/>
          </p:cNvCxnSpPr>
          <p:nvPr/>
        </p:nvCxnSpPr>
        <p:spPr>
          <a:xfrm>
            <a:off x="7081702" y="265170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272DF708-B00F-43DB-B21F-D6C8C0C77438}"/>
              </a:ext>
            </a:extLst>
          </p:cNvPr>
          <p:cNvCxnSpPr>
            <a:cxnSpLocks/>
            <a:stCxn id="190" idx="2"/>
            <a:endCxn id="193" idx="0"/>
          </p:cNvCxnSpPr>
          <p:nvPr/>
        </p:nvCxnSpPr>
        <p:spPr>
          <a:xfrm rot="10800000">
            <a:off x="7081250" y="2435981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>
            <a:extLst>
              <a:ext uri="{FF2B5EF4-FFF2-40B4-BE49-F238E27FC236}">
                <a16:creationId xmlns:a16="http://schemas.microsoft.com/office/drawing/2014/main" id="{9C747622-EC3C-4A0E-9B9C-C0440AE0A5CB}"/>
              </a:ext>
            </a:extLst>
          </p:cNvPr>
          <p:cNvSpPr/>
          <p:nvPr/>
        </p:nvSpPr>
        <p:spPr>
          <a:xfrm>
            <a:off x="7036412" y="243598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04F6F26-00EA-4E64-B949-AA5CA9B25501}"/>
              </a:ext>
            </a:extLst>
          </p:cNvPr>
          <p:cNvCxnSpPr>
            <a:cxnSpLocks/>
          </p:cNvCxnSpPr>
          <p:nvPr/>
        </p:nvCxnSpPr>
        <p:spPr>
          <a:xfrm>
            <a:off x="7079884" y="216064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/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DFAF592-6BF0-42CC-A234-931CB71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2478008"/>
                <a:ext cx="177934" cy="134782"/>
              </a:xfrm>
              <a:prstGeom prst="rect">
                <a:avLst/>
              </a:prstGeom>
              <a:blipFill>
                <a:blip r:embed="rId18"/>
                <a:stretch>
                  <a:fillRect l="-3448" r="-3448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/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424D417-A53E-4C10-A941-3D72429E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255528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/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A1EB7F3-2078-4E3E-A3D7-7A5967FB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2865848"/>
                <a:ext cx="319318" cy="215444"/>
              </a:xfrm>
              <a:prstGeom prst="rect">
                <a:avLst/>
              </a:prstGeom>
              <a:blipFill>
                <a:blip r:embed="rId19"/>
                <a:stretch>
                  <a:fillRect l="-5769" r="-384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/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C0640BE-4B0B-4597-8491-3BDE163F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2865848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3846" r="-5769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/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0BA0CF7-381E-4335-A5C8-181FEA184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1952111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FA2FC8-B103-4AB0-8044-CA4DA862F562}"/>
              </a:ext>
            </a:extLst>
          </p:cNvPr>
          <p:cNvGrpSpPr/>
          <p:nvPr/>
        </p:nvGrpSpPr>
        <p:grpSpPr>
          <a:xfrm>
            <a:off x="8485100" y="1952111"/>
            <a:ext cx="909363" cy="1129181"/>
            <a:chOff x="7755117" y="1678781"/>
            <a:chExt cx="909363" cy="1129181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A32AD47F-8D2D-4297-B7D3-7E9EF57F255E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06E02D95-C1B3-42A7-89E1-32B16EEC1610}"/>
                </a:ext>
              </a:extLst>
            </p:cNvPr>
            <p:cNvCxnSpPr>
              <a:cxnSpLocks/>
              <a:endCxn id="179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BAC498D-01FC-4F4C-A384-CB540E52CAE3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611FDCEA-AF76-41AC-BC54-DAA69374C312}"/>
                </a:ext>
              </a:extLst>
            </p:cNvPr>
            <p:cNvCxnSpPr>
              <a:cxnSpLocks/>
              <a:stCxn id="179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DBFB6927-3C2A-46CD-A2B6-78E5BC943EC4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4744F61-B990-461E-8CD3-D28054C9852A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07D04826-0E5B-4F4E-9F3D-549B5D6C50C4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EAD857FF-E95C-48B0-80D1-1DE37AF0247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0D1C0110-06B8-4ACE-A139-84DD96D4E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5769" r="-3846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08982776-6549-49C9-8681-38478AFA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1111" r="-555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/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B99FCD3-8446-45AE-ACEC-E330795A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1952111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/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DB9883EC-3789-416A-A27E-6620265E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2891421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4F9F0DD0-4093-4E9E-985A-FC25CABC0073}"/>
              </a:ext>
            </a:extLst>
          </p:cNvPr>
          <p:cNvGrpSpPr/>
          <p:nvPr/>
        </p:nvGrpSpPr>
        <p:grpSpPr>
          <a:xfrm>
            <a:off x="9402051" y="1952111"/>
            <a:ext cx="909363" cy="1129181"/>
            <a:chOff x="7755117" y="1678781"/>
            <a:chExt cx="909363" cy="1129181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1FD6E89C-2206-4EAD-919A-84596DFE0728}"/>
                </a:ext>
              </a:extLst>
            </p:cNvPr>
            <p:cNvSpPr/>
            <p:nvPr/>
          </p:nvSpPr>
          <p:spPr>
            <a:xfrm>
              <a:off x="7755117" y="2162600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C17073C1-8AAD-458C-A5EF-85AC1D985054}"/>
                </a:ext>
              </a:extLst>
            </p:cNvPr>
            <p:cNvCxnSpPr>
              <a:cxnSpLocks/>
              <a:endCxn id="206" idx="2"/>
            </p:cNvCxnSpPr>
            <p:nvPr/>
          </p:nvCxnSpPr>
          <p:spPr>
            <a:xfrm flipV="1">
              <a:off x="8054688" y="2372508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BF8366B-14B1-46CD-9A1D-7B5FD69EE4F3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flipV="1">
              <a:off x="8055052" y="1827325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꺾임 208">
              <a:extLst>
                <a:ext uri="{FF2B5EF4-FFF2-40B4-BE49-F238E27FC236}">
                  <a16:creationId xmlns:a16="http://schemas.microsoft.com/office/drawing/2014/main" id="{9A19A41D-5E50-4897-949B-A37AE66257F2}"/>
                </a:ext>
              </a:extLst>
            </p:cNvPr>
            <p:cNvCxnSpPr>
              <a:cxnSpLocks/>
              <a:stCxn id="206" idx="0"/>
            </p:cNvCxnSpPr>
            <p:nvPr/>
          </p:nvCxnSpPr>
          <p:spPr>
            <a:xfrm rot="16200000" flipH="1">
              <a:off x="8296865" y="1920787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A4F0C3E8-BB24-4E51-A6DA-392AF77085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83" y="237192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D28DBEE-929B-4F37-B1E6-C34F63196172}"/>
                </a:ext>
              </a:extLst>
            </p:cNvPr>
            <p:cNvSpPr/>
            <p:nvPr/>
          </p:nvSpPr>
          <p:spPr>
            <a:xfrm>
              <a:off x="8071892" y="215620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C7FC1FB-A816-41F8-975D-C18AEDA0FE3A}"/>
                </a:ext>
              </a:extLst>
            </p:cNvPr>
            <p:cNvSpPr/>
            <p:nvPr/>
          </p:nvSpPr>
          <p:spPr>
            <a:xfrm>
              <a:off x="7761021" y="228195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D621F85-60AD-44E4-96C5-E6DBBDF36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69" y="1901422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/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00F2E53-E290-48FE-8AC0-B36028857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4297" y="2592518"/>
                  <a:ext cx="319318" cy="215444"/>
                </a:xfrm>
                <a:prstGeom prst="rect">
                  <a:avLst/>
                </a:prstGeom>
                <a:blipFill>
                  <a:blip r:embed="rId25"/>
                  <a:stretch>
                    <a:fillRect l="-3774" r="-377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/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𝟑𝟎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89C53BC-879D-468E-B3A1-557056AD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426" y="1678781"/>
                  <a:ext cx="328039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11111" r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25A7EBD-0779-4370-8AE6-C59DC1AC84E3}"/>
              </a:ext>
            </a:extLst>
          </p:cNvPr>
          <p:cNvSpPr/>
          <p:nvPr/>
        </p:nvSpPr>
        <p:spPr>
          <a:xfrm>
            <a:off x="983557" y="3307955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FB049FE4-1015-4809-84EE-AE05E02C914E}"/>
              </a:ext>
            </a:extLst>
          </p:cNvPr>
          <p:cNvSpPr/>
          <p:nvPr/>
        </p:nvSpPr>
        <p:spPr>
          <a:xfrm>
            <a:off x="1115340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8E7B6FA-AEDC-4E0B-AA25-90ABDDA66358}"/>
              </a:ext>
            </a:extLst>
          </p:cNvPr>
          <p:cNvCxnSpPr>
            <a:cxnSpLocks/>
            <a:endCxn id="218" idx="2"/>
          </p:cNvCxnSpPr>
          <p:nvPr/>
        </p:nvCxnSpPr>
        <p:spPr>
          <a:xfrm flipV="1">
            <a:off x="1414911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C695B4C-4018-4154-B469-06F342D4D216}"/>
              </a:ext>
            </a:extLst>
          </p:cNvPr>
          <p:cNvCxnSpPr>
            <a:cxnSpLocks/>
            <a:stCxn id="218" idx="0"/>
          </p:cNvCxnSpPr>
          <p:nvPr/>
        </p:nvCxnSpPr>
        <p:spPr>
          <a:xfrm flipV="1">
            <a:off x="1415274" y="3498576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930F58E-D018-42BA-84F9-321CD72495E9}"/>
              </a:ext>
            </a:extLst>
          </p:cNvPr>
          <p:cNvCxnSpPr>
            <a:cxnSpLocks/>
            <a:stCxn id="218" idx="0"/>
            <a:endCxn id="222" idx="1"/>
          </p:cNvCxnSpPr>
          <p:nvPr/>
        </p:nvCxnSpPr>
        <p:spPr>
          <a:xfrm rot="16200000" flipH="1">
            <a:off x="1614480" y="3641644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AFB4A77-31EA-4757-9ABA-D54723BABE34}"/>
              </a:ext>
            </a:extLst>
          </p:cNvPr>
          <p:cNvSpPr/>
          <p:nvPr/>
        </p:nvSpPr>
        <p:spPr>
          <a:xfrm>
            <a:off x="1918641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3EC97530-0DB9-4BF2-80CC-4F3778675F8E}"/>
              </a:ext>
            </a:extLst>
          </p:cNvPr>
          <p:cNvCxnSpPr>
            <a:cxnSpLocks/>
            <a:endCxn id="222" idx="2"/>
          </p:cNvCxnSpPr>
          <p:nvPr/>
        </p:nvCxnSpPr>
        <p:spPr>
          <a:xfrm flipH="1" flipV="1">
            <a:off x="2218576" y="4050759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D09C81F-F8DF-42E2-9AA3-2A513A8DECC5}"/>
              </a:ext>
            </a:extLst>
          </p:cNvPr>
          <p:cNvCxnSpPr>
            <a:cxnSpLocks/>
            <a:stCxn id="222" idx="0"/>
          </p:cNvCxnSpPr>
          <p:nvPr/>
        </p:nvCxnSpPr>
        <p:spPr>
          <a:xfrm flipV="1">
            <a:off x="2218576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7ED0D4CB-B229-4F1E-8F05-72D275C75DBE}"/>
              </a:ext>
            </a:extLst>
          </p:cNvPr>
          <p:cNvCxnSpPr>
            <a:cxnSpLocks/>
            <a:stCxn id="222" idx="0"/>
            <a:endCxn id="226" idx="1"/>
          </p:cNvCxnSpPr>
          <p:nvPr/>
        </p:nvCxnSpPr>
        <p:spPr>
          <a:xfrm rot="16200000" flipH="1">
            <a:off x="2495474" y="3563952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6B5FC5CC-9239-48E5-A39C-7037E9B57AFD}"/>
              </a:ext>
            </a:extLst>
          </p:cNvPr>
          <p:cNvSpPr/>
          <p:nvPr/>
        </p:nvSpPr>
        <p:spPr>
          <a:xfrm>
            <a:off x="2877328" y="3840851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AF65A2D2-9533-4675-9989-E0268F4AAF81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3176899" y="4050759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E4CED3F8-2A0E-40DA-80B3-DCA2AED9D84A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3177263" y="3505576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2A8D557B-3C66-4D8A-AFB8-D56C98707E8F}"/>
              </a:ext>
            </a:extLst>
          </p:cNvPr>
          <p:cNvCxnSpPr>
            <a:cxnSpLocks/>
            <a:stCxn id="226" idx="0"/>
          </p:cNvCxnSpPr>
          <p:nvPr/>
        </p:nvCxnSpPr>
        <p:spPr>
          <a:xfrm rot="16200000" flipH="1">
            <a:off x="3419076" y="3599038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44E550D3-72F8-44F8-88FE-E3FFD2979189}"/>
              </a:ext>
            </a:extLst>
          </p:cNvPr>
          <p:cNvCxnSpPr>
            <a:cxnSpLocks/>
          </p:cNvCxnSpPr>
          <p:nvPr/>
        </p:nvCxnSpPr>
        <p:spPr>
          <a:xfrm>
            <a:off x="3239394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EB7B04FD-9E39-436F-8222-9A393E9380A5}"/>
              </a:ext>
            </a:extLst>
          </p:cNvPr>
          <p:cNvSpPr/>
          <p:nvPr/>
        </p:nvSpPr>
        <p:spPr>
          <a:xfrm>
            <a:off x="3194103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FC4C5B00-C956-46E6-8AE8-C5E39B92332E}"/>
              </a:ext>
            </a:extLst>
          </p:cNvPr>
          <p:cNvSpPr/>
          <p:nvPr/>
        </p:nvSpPr>
        <p:spPr>
          <a:xfrm>
            <a:off x="2883232" y="396020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CF9B86C-B5FA-45BB-9CAF-7E62CADD416B}"/>
              </a:ext>
            </a:extLst>
          </p:cNvPr>
          <p:cNvCxnSpPr>
            <a:cxnSpLocks/>
          </p:cNvCxnSpPr>
          <p:nvPr/>
        </p:nvCxnSpPr>
        <p:spPr>
          <a:xfrm>
            <a:off x="2274257" y="405017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4F6D0C10-7A10-483A-9A35-92DB4FB0C35D}"/>
              </a:ext>
            </a:extLst>
          </p:cNvPr>
          <p:cNvCxnSpPr>
            <a:cxnSpLocks/>
            <a:stCxn id="232" idx="2"/>
            <a:endCxn id="235" idx="0"/>
          </p:cNvCxnSpPr>
          <p:nvPr/>
        </p:nvCxnSpPr>
        <p:spPr>
          <a:xfrm rot="10800000">
            <a:off x="2273805" y="3834457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3FC92EE0-ED63-434E-A3B9-315CA2ACAEC3}"/>
              </a:ext>
            </a:extLst>
          </p:cNvPr>
          <p:cNvSpPr/>
          <p:nvPr/>
        </p:nvSpPr>
        <p:spPr>
          <a:xfrm>
            <a:off x="2228967" y="383445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E9B210C-982D-44FC-B652-53D1B9129075}"/>
              </a:ext>
            </a:extLst>
          </p:cNvPr>
          <p:cNvCxnSpPr>
            <a:cxnSpLocks/>
          </p:cNvCxnSpPr>
          <p:nvPr/>
        </p:nvCxnSpPr>
        <p:spPr>
          <a:xfrm>
            <a:off x="2272438" y="3559121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C48C254D-4273-4E8E-AA4C-281F76B45CE8}"/>
              </a:ext>
            </a:extLst>
          </p:cNvPr>
          <p:cNvSpPr/>
          <p:nvPr/>
        </p:nvSpPr>
        <p:spPr>
          <a:xfrm>
            <a:off x="1927520" y="396665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6F2684-641A-4783-8214-74EA4E5CB1EA}"/>
              </a:ext>
            </a:extLst>
          </p:cNvPr>
          <p:cNvCxnSpPr>
            <a:cxnSpLocks/>
          </p:cNvCxnSpPr>
          <p:nvPr/>
        </p:nvCxnSpPr>
        <p:spPr>
          <a:xfrm>
            <a:off x="1473930" y="405662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3798B679-7123-4F8E-ADC6-6787F87BBEED}"/>
              </a:ext>
            </a:extLst>
          </p:cNvPr>
          <p:cNvCxnSpPr>
            <a:cxnSpLocks/>
            <a:stCxn id="237" idx="2"/>
            <a:endCxn id="240" idx="0"/>
          </p:cNvCxnSpPr>
          <p:nvPr/>
        </p:nvCxnSpPr>
        <p:spPr>
          <a:xfrm rot="10800000">
            <a:off x="1473478" y="3840902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3FB698F3-9694-4012-8208-8F8602AA8B3E}"/>
              </a:ext>
            </a:extLst>
          </p:cNvPr>
          <p:cNvSpPr/>
          <p:nvPr/>
        </p:nvSpPr>
        <p:spPr>
          <a:xfrm>
            <a:off x="1428640" y="384090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FEE81FE-EBD2-4CF9-9171-8A270981DBB2}"/>
              </a:ext>
            </a:extLst>
          </p:cNvPr>
          <p:cNvCxnSpPr>
            <a:cxnSpLocks/>
          </p:cNvCxnSpPr>
          <p:nvPr/>
        </p:nvCxnSpPr>
        <p:spPr>
          <a:xfrm>
            <a:off x="1472112" y="3565565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7947B2DD-8779-467A-85E5-E52C8C13171E}"/>
              </a:ext>
            </a:extLst>
          </p:cNvPr>
          <p:cNvCxnSpPr>
            <a:cxnSpLocks/>
          </p:cNvCxnSpPr>
          <p:nvPr/>
        </p:nvCxnSpPr>
        <p:spPr>
          <a:xfrm>
            <a:off x="3238980" y="3579673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/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41D2E06A-D3A9-41C9-BDB0-2F3E596D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3882929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/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6A45BFA-2EB4-4E6F-9065-5DA46CEE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09" y="3960208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/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2EEAE96-0BC7-4CE9-9A63-05E9C64A8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06" y="4270769"/>
                <a:ext cx="240771" cy="157246"/>
              </a:xfrm>
              <a:prstGeom prst="rect">
                <a:avLst/>
              </a:prstGeom>
              <a:blipFill>
                <a:blip r:embed="rId5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/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CA3CE601-BB19-48D1-A2CD-EBBEBB59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08" y="4270769"/>
                <a:ext cx="240771" cy="157246"/>
              </a:xfrm>
              <a:prstGeom prst="rect">
                <a:avLst/>
              </a:prstGeom>
              <a:blipFill>
                <a:blip r:embed="rId6"/>
                <a:stretch>
                  <a:fillRect l="-7692" r="-512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/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792D375-4A60-4394-A264-08345FB9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32" y="4270769"/>
                <a:ext cx="240771" cy="157246"/>
              </a:xfrm>
              <a:prstGeom prst="rect">
                <a:avLst/>
              </a:prstGeom>
              <a:blipFill>
                <a:blip r:embed="rId7"/>
                <a:stretch>
                  <a:fillRect l="-5000" r="-50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/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6ED1723-6FBD-4FD6-962B-570B4884C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4" y="3357032"/>
                <a:ext cx="249492" cy="157246"/>
              </a:xfrm>
              <a:prstGeom prst="rect">
                <a:avLst/>
              </a:prstGeom>
              <a:blipFill>
                <a:blip r:embed="rId8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/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FC6650E-234B-4762-A6DA-33A741B9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37" y="3357032"/>
                <a:ext cx="249492" cy="157246"/>
              </a:xfrm>
              <a:prstGeom prst="rect">
                <a:avLst/>
              </a:prstGeom>
              <a:blipFill>
                <a:blip r:embed="rId9"/>
                <a:stretch>
                  <a:fillRect l="-15000" r="-7500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/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AD7C051-9638-43C7-8DCD-B457774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160" y="3357032"/>
                <a:ext cx="249492" cy="157246"/>
              </a:xfrm>
              <a:prstGeom prst="rect">
                <a:avLst/>
              </a:prstGeom>
              <a:blipFill>
                <a:blip r:embed="rId10"/>
                <a:stretch>
                  <a:fillRect l="-14634" r="-4878" b="-6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/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519DB25-0313-4A91-9FBC-33D48B91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32" y="4296342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41B1B20-2E25-4C3F-B18B-5E309570BEE0}"/>
              </a:ext>
            </a:extLst>
          </p:cNvPr>
          <p:cNvSpPr/>
          <p:nvPr/>
        </p:nvSpPr>
        <p:spPr>
          <a:xfrm>
            <a:off x="3780607" y="3307954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8707C642-FB47-494C-A6C5-6A5F224456F7}"/>
              </a:ext>
            </a:extLst>
          </p:cNvPr>
          <p:cNvSpPr/>
          <p:nvPr/>
        </p:nvSpPr>
        <p:spPr>
          <a:xfrm>
            <a:off x="3912390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064E3089-8A39-4321-95E8-35E8EEF8F48D}"/>
              </a:ext>
            </a:extLst>
          </p:cNvPr>
          <p:cNvCxnSpPr>
            <a:cxnSpLocks/>
            <a:endCxn id="302" idx="2"/>
          </p:cNvCxnSpPr>
          <p:nvPr/>
        </p:nvCxnSpPr>
        <p:spPr>
          <a:xfrm flipV="1">
            <a:off x="4211961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7A19B655-37B2-48BF-8E85-5F4619724547}"/>
              </a:ext>
            </a:extLst>
          </p:cNvPr>
          <p:cNvCxnSpPr>
            <a:cxnSpLocks/>
            <a:stCxn id="302" idx="0"/>
          </p:cNvCxnSpPr>
          <p:nvPr/>
        </p:nvCxnSpPr>
        <p:spPr>
          <a:xfrm flipV="1">
            <a:off x="4212324" y="3498575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연결선: 꺾임 304">
            <a:extLst>
              <a:ext uri="{FF2B5EF4-FFF2-40B4-BE49-F238E27FC236}">
                <a16:creationId xmlns:a16="http://schemas.microsoft.com/office/drawing/2014/main" id="{9A68B021-A0BC-4B1B-8D19-340A3D721BCD}"/>
              </a:ext>
            </a:extLst>
          </p:cNvPr>
          <p:cNvCxnSpPr>
            <a:cxnSpLocks/>
            <a:stCxn id="302" idx="0"/>
            <a:endCxn id="306" idx="1"/>
          </p:cNvCxnSpPr>
          <p:nvPr/>
        </p:nvCxnSpPr>
        <p:spPr>
          <a:xfrm rot="16200000" flipH="1">
            <a:off x="4411530" y="3641643"/>
            <a:ext cx="104954" cy="503366"/>
          </a:xfrm>
          <a:prstGeom prst="bentConnector4">
            <a:avLst>
              <a:gd name="adj1" fmla="val -166028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568BE051-6560-4309-88F7-8482800F6058}"/>
              </a:ext>
            </a:extLst>
          </p:cNvPr>
          <p:cNvSpPr/>
          <p:nvPr/>
        </p:nvSpPr>
        <p:spPr>
          <a:xfrm>
            <a:off x="4715691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098219BE-5BDC-49C5-9802-6EC96B54D66C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5015626" y="4050758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5F9B708C-39C3-4E05-912F-6C876B835A6E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015626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연결선: 꺾임 308">
            <a:extLst>
              <a:ext uri="{FF2B5EF4-FFF2-40B4-BE49-F238E27FC236}">
                <a16:creationId xmlns:a16="http://schemas.microsoft.com/office/drawing/2014/main" id="{39146F1C-62AD-44B3-BE7A-A89E004341AF}"/>
              </a:ext>
            </a:extLst>
          </p:cNvPr>
          <p:cNvCxnSpPr>
            <a:cxnSpLocks/>
            <a:stCxn id="306" idx="0"/>
            <a:endCxn id="310" idx="1"/>
          </p:cNvCxnSpPr>
          <p:nvPr/>
        </p:nvCxnSpPr>
        <p:spPr>
          <a:xfrm rot="16200000" flipH="1">
            <a:off x="5292524" y="3563951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CCB50518-571D-4EA6-8B99-ECDD7B451DF3}"/>
              </a:ext>
            </a:extLst>
          </p:cNvPr>
          <p:cNvSpPr/>
          <p:nvPr/>
        </p:nvSpPr>
        <p:spPr>
          <a:xfrm>
            <a:off x="5674378" y="3840850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1" name="직선 화살표 연결선 310">
            <a:extLst>
              <a:ext uri="{FF2B5EF4-FFF2-40B4-BE49-F238E27FC236}">
                <a16:creationId xmlns:a16="http://schemas.microsoft.com/office/drawing/2014/main" id="{1B19206D-AF1D-43D3-8F5E-2E565A3F64A5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5973949" y="4050758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822BCFB-CE24-446F-B46E-4DDB94956B67}"/>
              </a:ext>
            </a:extLst>
          </p:cNvPr>
          <p:cNvCxnSpPr>
            <a:cxnSpLocks/>
            <a:stCxn id="310" idx="0"/>
          </p:cNvCxnSpPr>
          <p:nvPr/>
        </p:nvCxnSpPr>
        <p:spPr>
          <a:xfrm flipV="1">
            <a:off x="5974313" y="3505575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화살표 연결선 313">
            <a:extLst>
              <a:ext uri="{FF2B5EF4-FFF2-40B4-BE49-F238E27FC236}">
                <a16:creationId xmlns:a16="http://schemas.microsoft.com/office/drawing/2014/main" id="{EFF01A8A-0761-4EC7-A32C-D79329B4CCF1}"/>
              </a:ext>
            </a:extLst>
          </p:cNvPr>
          <p:cNvCxnSpPr>
            <a:cxnSpLocks/>
          </p:cNvCxnSpPr>
          <p:nvPr/>
        </p:nvCxnSpPr>
        <p:spPr>
          <a:xfrm>
            <a:off x="6036444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타원 314">
            <a:extLst>
              <a:ext uri="{FF2B5EF4-FFF2-40B4-BE49-F238E27FC236}">
                <a16:creationId xmlns:a16="http://schemas.microsoft.com/office/drawing/2014/main" id="{8A216D9F-D164-4DCD-95FE-80C319771E6E}"/>
              </a:ext>
            </a:extLst>
          </p:cNvPr>
          <p:cNvSpPr/>
          <p:nvPr/>
        </p:nvSpPr>
        <p:spPr>
          <a:xfrm>
            <a:off x="5991153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B902F23-701D-4859-9B30-8532A6FF336C}"/>
              </a:ext>
            </a:extLst>
          </p:cNvPr>
          <p:cNvSpPr/>
          <p:nvPr/>
        </p:nvSpPr>
        <p:spPr>
          <a:xfrm>
            <a:off x="5680282" y="396020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1A0D5079-A649-43AC-B692-36019F168184}"/>
              </a:ext>
            </a:extLst>
          </p:cNvPr>
          <p:cNvCxnSpPr>
            <a:cxnSpLocks/>
          </p:cNvCxnSpPr>
          <p:nvPr/>
        </p:nvCxnSpPr>
        <p:spPr>
          <a:xfrm>
            <a:off x="5071307" y="4050177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FE8C8915-7F8E-4B43-9C4E-941BDF8885A0}"/>
              </a:ext>
            </a:extLst>
          </p:cNvPr>
          <p:cNvCxnSpPr>
            <a:cxnSpLocks/>
            <a:stCxn id="316" idx="2"/>
            <a:endCxn id="319" idx="0"/>
          </p:cNvCxnSpPr>
          <p:nvPr/>
        </p:nvCxnSpPr>
        <p:spPr>
          <a:xfrm rot="10800000">
            <a:off x="5070855" y="3834456"/>
            <a:ext cx="609428" cy="173643"/>
          </a:xfrm>
          <a:prstGeom prst="bentConnector4">
            <a:avLst>
              <a:gd name="adj1" fmla="val 50874"/>
              <a:gd name="adj2" fmla="val 16137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타원 318">
            <a:extLst>
              <a:ext uri="{FF2B5EF4-FFF2-40B4-BE49-F238E27FC236}">
                <a16:creationId xmlns:a16="http://schemas.microsoft.com/office/drawing/2014/main" id="{E233B17D-4138-4BDE-AA67-B6CA028A5C0F}"/>
              </a:ext>
            </a:extLst>
          </p:cNvPr>
          <p:cNvSpPr/>
          <p:nvPr/>
        </p:nvSpPr>
        <p:spPr>
          <a:xfrm>
            <a:off x="5026017" y="3834456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0" name="직선 화살표 연결선 319">
            <a:extLst>
              <a:ext uri="{FF2B5EF4-FFF2-40B4-BE49-F238E27FC236}">
                <a16:creationId xmlns:a16="http://schemas.microsoft.com/office/drawing/2014/main" id="{BC932505-2667-4E94-9863-3F547961E1CC}"/>
              </a:ext>
            </a:extLst>
          </p:cNvPr>
          <p:cNvCxnSpPr>
            <a:cxnSpLocks/>
          </p:cNvCxnSpPr>
          <p:nvPr/>
        </p:nvCxnSpPr>
        <p:spPr>
          <a:xfrm>
            <a:off x="5069488" y="355912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타원 320">
            <a:extLst>
              <a:ext uri="{FF2B5EF4-FFF2-40B4-BE49-F238E27FC236}">
                <a16:creationId xmlns:a16="http://schemas.microsoft.com/office/drawing/2014/main" id="{026AD2A8-988F-4362-B89F-4DC6EC3EE97C}"/>
              </a:ext>
            </a:extLst>
          </p:cNvPr>
          <p:cNvSpPr/>
          <p:nvPr/>
        </p:nvSpPr>
        <p:spPr>
          <a:xfrm>
            <a:off x="4724570" y="396665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FC5D4F0A-99AD-4F7B-8D6E-657295A2CB3A}"/>
              </a:ext>
            </a:extLst>
          </p:cNvPr>
          <p:cNvCxnSpPr>
            <a:cxnSpLocks/>
          </p:cNvCxnSpPr>
          <p:nvPr/>
        </p:nvCxnSpPr>
        <p:spPr>
          <a:xfrm>
            <a:off x="4270980" y="405662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6AECBA94-CC55-42A3-87A8-3543101201AB}"/>
              </a:ext>
            </a:extLst>
          </p:cNvPr>
          <p:cNvCxnSpPr>
            <a:cxnSpLocks/>
            <a:stCxn id="321" idx="2"/>
            <a:endCxn id="324" idx="0"/>
          </p:cNvCxnSpPr>
          <p:nvPr/>
        </p:nvCxnSpPr>
        <p:spPr>
          <a:xfrm rot="10800000">
            <a:off x="4270528" y="3840901"/>
            <a:ext cx="454042" cy="173642"/>
          </a:xfrm>
          <a:prstGeom prst="bentConnector4">
            <a:avLst>
              <a:gd name="adj1" fmla="val 34992"/>
              <a:gd name="adj2" fmla="val 16419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타원 323">
            <a:extLst>
              <a:ext uri="{FF2B5EF4-FFF2-40B4-BE49-F238E27FC236}">
                <a16:creationId xmlns:a16="http://schemas.microsoft.com/office/drawing/2014/main" id="{04B5330F-8A59-480D-BF0F-591F6D8F2AB3}"/>
              </a:ext>
            </a:extLst>
          </p:cNvPr>
          <p:cNvSpPr/>
          <p:nvPr/>
        </p:nvSpPr>
        <p:spPr>
          <a:xfrm>
            <a:off x="4225690" y="3840901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5FAF5826-8485-4545-BF92-69A8DEC0CC4B}"/>
              </a:ext>
            </a:extLst>
          </p:cNvPr>
          <p:cNvCxnSpPr>
            <a:cxnSpLocks/>
          </p:cNvCxnSpPr>
          <p:nvPr/>
        </p:nvCxnSpPr>
        <p:spPr>
          <a:xfrm>
            <a:off x="4269162" y="356556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9D2E2A2E-A72A-48BA-BECE-378F8BE55B63}"/>
              </a:ext>
            </a:extLst>
          </p:cNvPr>
          <p:cNvCxnSpPr>
            <a:cxnSpLocks/>
          </p:cNvCxnSpPr>
          <p:nvPr/>
        </p:nvCxnSpPr>
        <p:spPr>
          <a:xfrm>
            <a:off x="6036030" y="3579672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/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C32850B0-075C-404D-97C5-D8C2FA4C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08" y="3882928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/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4ED1CB9-2245-44F6-BF71-5CFA23A2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59" y="396020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/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6C56A57A-D297-4EA6-BBB4-01AA667B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56" y="4270768"/>
                <a:ext cx="319318" cy="215444"/>
              </a:xfrm>
              <a:prstGeom prst="rect">
                <a:avLst/>
              </a:prstGeom>
              <a:blipFill>
                <a:blip r:embed="rId1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/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82B7044F-86E7-403E-B156-0E85DE5E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58" y="4270768"/>
                <a:ext cx="319318" cy="215444"/>
              </a:xfrm>
              <a:prstGeom prst="rect">
                <a:avLst/>
              </a:prstGeom>
              <a:blipFill>
                <a:blip r:embed="rId1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/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E9A3846E-3711-499D-A98B-F14609F3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82" y="4270768"/>
                <a:ext cx="319318" cy="215444"/>
              </a:xfrm>
              <a:prstGeom prst="rect">
                <a:avLst/>
              </a:prstGeom>
              <a:blipFill>
                <a:blip r:embed="rId13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/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1781911A-A3D5-4684-85EE-7B18708BB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3357031"/>
                <a:ext cx="328039" cy="215444"/>
              </a:xfrm>
              <a:prstGeom prst="rect">
                <a:avLst/>
              </a:prstGeom>
              <a:blipFill>
                <a:blip r:embed="rId14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/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AC93602-E770-421F-8BB7-BE918758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87" y="3357031"/>
                <a:ext cx="328039" cy="215444"/>
              </a:xfrm>
              <a:prstGeom prst="rect">
                <a:avLst/>
              </a:prstGeom>
              <a:blipFill>
                <a:blip r:embed="rId15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/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12F26C8-8C9E-41B7-BAB5-ED5F9E46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10" y="3357031"/>
                <a:ext cx="328039" cy="215444"/>
              </a:xfrm>
              <a:prstGeom prst="rect">
                <a:avLst/>
              </a:prstGeom>
              <a:blipFill>
                <a:blip r:embed="rId16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/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AC2D1F91-00F3-442F-A58C-9E65C941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82" y="4296341"/>
                <a:ext cx="155023" cy="134782"/>
              </a:xfrm>
              <a:prstGeom prst="rect">
                <a:avLst/>
              </a:prstGeom>
              <a:blipFill>
                <a:blip r:embed="rId17"/>
                <a:stretch>
                  <a:fillRect l="-11538" r="-7692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연결선: 꺾임 312">
            <a:extLst>
              <a:ext uri="{FF2B5EF4-FFF2-40B4-BE49-F238E27FC236}">
                <a16:creationId xmlns:a16="http://schemas.microsoft.com/office/drawing/2014/main" id="{6EEEB9EB-B5C1-4678-8EFC-0F60CB358983}"/>
              </a:ext>
            </a:extLst>
          </p:cNvPr>
          <p:cNvCxnSpPr>
            <a:cxnSpLocks/>
            <a:stCxn id="310" idx="0"/>
          </p:cNvCxnSpPr>
          <p:nvPr/>
        </p:nvCxnSpPr>
        <p:spPr>
          <a:xfrm rot="16200000" flipH="1">
            <a:off x="6216126" y="3599037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FB3BE-3650-4BE8-88B5-DFB50219E64F}"/>
              </a:ext>
            </a:extLst>
          </p:cNvPr>
          <p:cNvSpPr/>
          <p:nvPr/>
        </p:nvSpPr>
        <p:spPr>
          <a:xfrm>
            <a:off x="6591329" y="3316330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B0DB19B-62D6-4654-8E47-735AB235D8E6}"/>
              </a:ext>
            </a:extLst>
          </p:cNvPr>
          <p:cNvSpPr/>
          <p:nvPr/>
        </p:nvSpPr>
        <p:spPr>
          <a:xfrm>
            <a:off x="6723112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4DDB133-86C7-474C-A156-8F7BECDDB45E}"/>
              </a:ext>
            </a:extLst>
          </p:cNvPr>
          <p:cNvCxnSpPr>
            <a:cxnSpLocks/>
            <a:endCxn id="255" idx="2"/>
          </p:cNvCxnSpPr>
          <p:nvPr/>
        </p:nvCxnSpPr>
        <p:spPr>
          <a:xfrm flipV="1">
            <a:off x="7022683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6828A407-651E-46C4-864C-4F52AC8E1FB4}"/>
              </a:ext>
            </a:extLst>
          </p:cNvPr>
          <p:cNvCxnSpPr>
            <a:cxnSpLocks/>
            <a:stCxn id="255" idx="0"/>
          </p:cNvCxnSpPr>
          <p:nvPr/>
        </p:nvCxnSpPr>
        <p:spPr>
          <a:xfrm flipV="1">
            <a:off x="7023046" y="3506951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F7B5859E-CBE4-488A-80F6-FEE0186CE2E6}"/>
              </a:ext>
            </a:extLst>
          </p:cNvPr>
          <p:cNvCxnSpPr>
            <a:cxnSpLocks/>
            <a:stCxn id="255" idx="0"/>
            <a:endCxn id="259" idx="1"/>
          </p:cNvCxnSpPr>
          <p:nvPr/>
        </p:nvCxnSpPr>
        <p:spPr>
          <a:xfrm rot="16200000" flipH="1">
            <a:off x="7222252" y="3650019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4CD888-6DB5-400D-9BA2-098B22547329}"/>
              </a:ext>
            </a:extLst>
          </p:cNvPr>
          <p:cNvSpPr/>
          <p:nvPr/>
        </p:nvSpPr>
        <p:spPr>
          <a:xfrm>
            <a:off x="7526413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7CB37C5-4904-4D4B-97BC-6C508DFA0E8F}"/>
              </a:ext>
            </a:extLst>
          </p:cNvPr>
          <p:cNvCxnSpPr>
            <a:cxnSpLocks/>
            <a:endCxn id="259" idx="2"/>
          </p:cNvCxnSpPr>
          <p:nvPr/>
        </p:nvCxnSpPr>
        <p:spPr>
          <a:xfrm flipH="1" flipV="1">
            <a:off x="7826348" y="4059134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6AFB8B7-E5AB-4341-9204-D04A0E56BBBD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7826348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5F50657B-6C64-45D2-94F8-E0802F235733}"/>
              </a:ext>
            </a:extLst>
          </p:cNvPr>
          <p:cNvCxnSpPr>
            <a:cxnSpLocks/>
            <a:stCxn id="259" idx="0"/>
            <a:endCxn id="291" idx="1"/>
          </p:cNvCxnSpPr>
          <p:nvPr/>
        </p:nvCxnSpPr>
        <p:spPr>
          <a:xfrm rot="16200000" flipH="1">
            <a:off x="8103246" y="3572327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E98C167B-9891-4737-B451-33731122E2B2}"/>
              </a:ext>
            </a:extLst>
          </p:cNvPr>
          <p:cNvCxnSpPr>
            <a:cxnSpLocks/>
          </p:cNvCxnSpPr>
          <p:nvPr/>
        </p:nvCxnSpPr>
        <p:spPr>
          <a:xfrm>
            <a:off x="7882029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연결선: 꺾임 263">
            <a:extLst>
              <a:ext uri="{FF2B5EF4-FFF2-40B4-BE49-F238E27FC236}">
                <a16:creationId xmlns:a16="http://schemas.microsoft.com/office/drawing/2014/main" id="{596A9543-6002-45F0-A482-E059FF6A3597}"/>
              </a:ext>
            </a:extLst>
          </p:cNvPr>
          <p:cNvCxnSpPr>
            <a:cxnSpLocks/>
            <a:stCxn id="297" idx="2"/>
            <a:endCxn id="265" idx="0"/>
          </p:cNvCxnSpPr>
          <p:nvPr/>
        </p:nvCxnSpPr>
        <p:spPr>
          <a:xfrm rot="10800000">
            <a:off x="7881577" y="3842832"/>
            <a:ext cx="609428" cy="17364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3DACEE54-AD6D-4B56-A46F-C6743708FF6C}"/>
              </a:ext>
            </a:extLst>
          </p:cNvPr>
          <p:cNvSpPr/>
          <p:nvPr/>
        </p:nvSpPr>
        <p:spPr>
          <a:xfrm>
            <a:off x="7836739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3FB9FE1D-36E8-4DB7-9EBC-DDA16FCD3892}"/>
              </a:ext>
            </a:extLst>
          </p:cNvPr>
          <p:cNvCxnSpPr>
            <a:cxnSpLocks/>
          </p:cNvCxnSpPr>
          <p:nvPr/>
        </p:nvCxnSpPr>
        <p:spPr>
          <a:xfrm>
            <a:off x="7880210" y="356749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313F11CD-6D1B-44E1-84C4-6D4112B3D5D9}"/>
              </a:ext>
            </a:extLst>
          </p:cNvPr>
          <p:cNvSpPr/>
          <p:nvPr/>
        </p:nvSpPr>
        <p:spPr>
          <a:xfrm>
            <a:off x="7535292" y="39750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1D0B2A96-98B3-40A6-8128-AF7DB80C8D2C}"/>
              </a:ext>
            </a:extLst>
          </p:cNvPr>
          <p:cNvCxnSpPr>
            <a:cxnSpLocks/>
          </p:cNvCxnSpPr>
          <p:nvPr/>
        </p:nvCxnSpPr>
        <p:spPr>
          <a:xfrm>
            <a:off x="7081702" y="4064998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2F4140A-36BE-4160-941B-E3F87DDC8350}"/>
              </a:ext>
            </a:extLst>
          </p:cNvPr>
          <p:cNvCxnSpPr>
            <a:cxnSpLocks/>
            <a:stCxn id="267" idx="2"/>
            <a:endCxn id="270" idx="0"/>
          </p:cNvCxnSpPr>
          <p:nvPr/>
        </p:nvCxnSpPr>
        <p:spPr>
          <a:xfrm rot="10800000">
            <a:off x="7081250" y="3849277"/>
            <a:ext cx="454042" cy="17364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0BF0E8FB-5393-4964-B368-A85CED8A92B4}"/>
              </a:ext>
            </a:extLst>
          </p:cNvPr>
          <p:cNvSpPr/>
          <p:nvPr/>
        </p:nvSpPr>
        <p:spPr>
          <a:xfrm>
            <a:off x="7036412" y="3849277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992AFAE-A14B-4D08-9AEA-E6F11FB725A9}"/>
              </a:ext>
            </a:extLst>
          </p:cNvPr>
          <p:cNvCxnSpPr>
            <a:cxnSpLocks/>
          </p:cNvCxnSpPr>
          <p:nvPr/>
        </p:nvCxnSpPr>
        <p:spPr>
          <a:xfrm>
            <a:off x="7079884" y="3573940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/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E635FA7B-EDF5-4C3A-88D8-7A93225E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3891304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/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73EF0CC7-FE47-4715-84DA-EE9D796F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396858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/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9291123-A9BC-4D00-AE64-B202A284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4279144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/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327A64-68A5-451E-A1C2-54C76E53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4279144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/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2D96CB25-14B7-4AF0-9B2A-469A56BB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3365407"/>
                <a:ext cx="328039" cy="215444"/>
              </a:xfrm>
              <a:prstGeom prst="rect">
                <a:avLst/>
              </a:prstGeom>
              <a:blipFill>
                <a:blip r:embed="rId21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사각형: 둥근 모서리 290">
            <a:extLst>
              <a:ext uri="{FF2B5EF4-FFF2-40B4-BE49-F238E27FC236}">
                <a16:creationId xmlns:a16="http://schemas.microsoft.com/office/drawing/2014/main" id="{EB4A460F-DEE7-4683-ADEB-A694BF14ECBD}"/>
              </a:ext>
            </a:extLst>
          </p:cNvPr>
          <p:cNvSpPr/>
          <p:nvPr/>
        </p:nvSpPr>
        <p:spPr>
          <a:xfrm>
            <a:off x="8485100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7DA54A81-B6D3-47D7-A129-2A95F787E5D3}"/>
              </a:ext>
            </a:extLst>
          </p:cNvPr>
          <p:cNvCxnSpPr>
            <a:cxnSpLocks/>
            <a:endCxn id="291" idx="2"/>
          </p:cNvCxnSpPr>
          <p:nvPr/>
        </p:nvCxnSpPr>
        <p:spPr>
          <a:xfrm flipV="1">
            <a:off x="8784671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43DBA2EB-8158-4F8F-8557-AEA5D082580A}"/>
              </a:ext>
            </a:extLst>
          </p:cNvPr>
          <p:cNvCxnSpPr>
            <a:cxnSpLocks/>
            <a:stCxn id="291" idx="0"/>
          </p:cNvCxnSpPr>
          <p:nvPr/>
        </p:nvCxnSpPr>
        <p:spPr>
          <a:xfrm flipV="1">
            <a:off x="8785035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연결선: 꺾임 293">
            <a:extLst>
              <a:ext uri="{FF2B5EF4-FFF2-40B4-BE49-F238E27FC236}">
                <a16:creationId xmlns:a16="http://schemas.microsoft.com/office/drawing/2014/main" id="{7BF35CD3-9B57-4BA4-9268-317CC1D80140}"/>
              </a:ext>
            </a:extLst>
          </p:cNvPr>
          <p:cNvCxnSpPr>
            <a:cxnSpLocks/>
            <a:stCxn id="291" idx="0"/>
          </p:cNvCxnSpPr>
          <p:nvPr/>
        </p:nvCxnSpPr>
        <p:spPr>
          <a:xfrm rot="16200000" flipH="1">
            <a:off x="9026848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A54D11A-47A2-4883-B410-74F00D970439}"/>
              </a:ext>
            </a:extLst>
          </p:cNvPr>
          <p:cNvCxnSpPr>
            <a:cxnSpLocks/>
          </p:cNvCxnSpPr>
          <p:nvPr/>
        </p:nvCxnSpPr>
        <p:spPr>
          <a:xfrm>
            <a:off x="8847166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타원 295">
            <a:extLst>
              <a:ext uri="{FF2B5EF4-FFF2-40B4-BE49-F238E27FC236}">
                <a16:creationId xmlns:a16="http://schemas.microsoft.com/office/drawing/2014/main" id="{883BD93B-5F05-480F-B00D-275A06093A01}"/>
              </a:ext>
            </a:extLst>
          </p:cNvPr>
          <p:cNvSpPr/>
          <p:nvPr/>
        </p:nvSpPr>
        <p:spPr>
          <a:xfrm>
            <a:off x="8801875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A4C657A9-75AD-4392-99AE-1705F9362568}"/>
              </a:ext>
            </a:extLst>
          </p:cNvPr>
          <p:cNvSpPr/>
          <p:nvPr/>
        </p:nvSpPr>
        <p:spPr>
          <a:xfrm>
            <a:off x="8491004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529161F-CE0A-40FA-AD15-A9411579FEF3}"/>
              </a:ext>
            </a:extLst>
          </p:cNvPr>
          <p:cNvCxnSpPr>
            <a:cxnSpLocks/>
          </p:cNvCxnSpPr>
          <p:nvPr/>
        </p:nvCxnSpPr>
        <p:spPr>
          <a:xfrm>
            <a:off x="8846752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/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69301D3-9D3D-4A29-8A02-EE2E016BC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4279144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/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62747A97-4609-4153-B77F-B02D4157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3365407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/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979B91C-64BB-4762-9ECC-CABD96C0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3365407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/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6277DFFF-BAFE-49C2-B7D0-31F8C689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4304717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사각형: 둥근 모서리 280">
            <a:extLst>
              <a:ext uri="{FF2B5EF4-FFF2-40B4-BE49-F238E27FC236}">
                <a16:creationId xmlns:a16="http://schemas.microsoft.com/office/drawing/2014/main" id="{C6D76A80-4617-48CC-B3A3-5EEE03F17D10}"/>
              </a:ext>
            </a:extLst>
          </p:cNvPr>
          <p:cNvSpPr/>
          <p:nvPr/>
        </p:nvSpPr>
        <p:spPr>
          <a:xfrm>
            <a:off x="9402051" y="3849226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56DA4FE9-93E9-49E8-929D-F3D68BA31A3D}"/>
              </a:ext>
            </a:extLst>
          </p:cNvPr>
          <p:cNvCxnSpPr>
            <a:cxnSpLocks/>
            <a:endCxn id="281" idx="2"/>
          </p:cNvCxnSpPr>
          <p:nvPr/>
        </p:nvCxnSpPr>
        <p:spPr>
          <a:xfrm flipV="1">
            <a:off x="9701622" y="4059134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4F6723B7-E0F8-4694-8DCF-A773386366D2}"/>
              </a:ext>
            </a:extLst>
          </p:cNvPr>
          <p:cNvCxnSpPr>
            <a:cxnSpLocks/>
            <a:stCxn id="281" idx="0"/>
          </p:cNvCxnSpPr>
          <p:nvPr/>
        </p:nvCxnSpPr>
        <p:spPr>
          <a:xfrm flipV="1">
            <a:off x="9701986" y="3513951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연결선: 꺾임 283">
            <a:extLst>
              <a:ext uri="{FF2B5EF4-FFF2-40B4-BE49-F238E27FC236}">
                <a16:creationId xmlns:a16="http://schemas.microsoft.com/office/drawing/2014/main" id="{CEFED424-60F3-4E3D-942D-324C6CC94590}"/>
              </a:ext>
            </a:extLst>
          </p:cNvPr>
          <p:cNvCxnSpPr>
            <a:cxnSpLocks/>
            <a:stCxn id="281" idx="0"/>
          </p:cNvCxnSpPr>
          <p:nvPr/>
        </p:nvCxnSpPr>
        <p:spPr>
          <a:xfrm rot="16200000" flipH="1">
            <a:off x="9943799" y="3607413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194F3866-6C3C-42D6-BFCF-D3D673E2AB0C}"/>
              </a:ext>
            </a:extLst>
          </p:cNvPr>
          <p:cNvCxnSpPr>
            <a:cxnSpLocks/>
          </p:cNvCxnSpPr>
          <p:nvPr/>
        </p:nvCxnSpPr>
        <p:spPr>
          <a:xfrm>
            <a:off x="9764117" y="4058553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타원 285">
            <a:extLst>
              <a:ext uri="{FF2B5EF4-FFF2-40B4-BE49-F238E27FC236}">
                <a16:creationId xmlns:a16="http://schemas.microsoft.com/office/drawing/2014/main" id="{BB89D58B-0696-484C-AC4F-B2BB69CE2F40}"/>
              </a:ext>
            </a:extLst>
          </p:cNvPr>
          <p:cNvSpPr/>
          <p:nvPr/>
        </p:nvSpPr>
        <p:spPr>
          <a:xfrm>
            <a:off x="9718826" y="3842832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A82BB76-8E8A-4DF5-918C-19CF1E685D10}"/>
              </a:ext>
            </a:extLst>
          </p:cNvPr>
          <p:cNvSpPr/>
          <p:nvPr/>
        </p:nvSpPr>
        <p:spPr>
          <a:xfrm>
            <a:off x="9407955" y="396858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6008EAEC-C974-48B3-96C1-390AEE4ED3B4}"/>
              </a:ext>
            </a:extLst>
          </p:cNvPr>
          <p:cNvCxnSpPr>
            <a:cxnSpLocks/>
          </p:cNvCxnSpPr>
          <p:nvPr/>
        </p:nvCxnSpPr>
        <p:spPr>
          <a:xfrm>
            <a:off x="9763703" y="3588048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/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E2A848A6-C7F7-4238-8C83-D5749777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4279144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/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B8BAA19-6E4E-4964-B84C-3DED42E5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3365407"/>
                <a:ext cx="328039" cy="215444"/>
              </a:xfrm>
              <a:prstGeom prst="rect">
                <a:avLst/>
              </a:prstGeom>
              <a:blipFill>
                <a:blip r:embed="rId26"/>
                <a:stretch>
                  <a:fillRect l="-11111" r="-370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FF0D1564-F6C3-4EA3-A3DC-83610DC733F0}"/>
              </a:ext>
            </a:extLst>
          </p:cNvPr>
          <p:cNvGrpSpPr/>
          <p:nvPr/>
        </p:nvGrpSpPr>
        <p:grpSpPr>
          <a:xfrm>
            <a:off x="983557" y="4721251"/>
            <a:ext cx="2803134" cy="1144923"/>
            <a:chOff x="253574" y="1621329"/>
            <a:chExt cx="2803134" cy="1144923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8CC7F86-C7D0-4DAC-BECE-1FCE543B08F1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B312A53F-55CF-4C6B-A226-4F8FFF48FB04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B86C527D-AF64-4AA5-B503-CB825AA3F035}"/>
                </a:ext>
              </a:extLst>
            </p:cNvPr>
            <p:cNvCxnSpPr>
              <a:cxnSpLocks/>
              <a:endCxn id="338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2BCBA1A-052E-4F65-83F8-FDD40F1CA664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연결선: 꺾임 340">
              <a:extLst>
                <a:ext uri="{FF2B5EF4-FFF2-40B4-BE49-F238E27FC236}">
                  <a16:creationId xmlns:a16="http://schemas.microsoft.com/office/drawing/2014/main" id="{5DF088BC-94C9-46B5-A41C-0E7930964ABF}"/>
                </a:ext>
              </a:extLst>
            </p:cNvPr>
            <p:cNvCxnSpPr>
              <a:cxnSpLocks/>
              <a:stCxn id="338" idx="0"/>
              <a:endCxn id="342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사각형: 둥근 모서리 341">
              <a:extLst>
                <a:ext uri="{FF2B5EF4-FFF2-40B4-BE49-F238E27FC236}">
                  <a16:creationId xmlns:a16="http://schemas.microsoft.com/office/drawing/2014/main" id="{858EBF8A-0598-455C-907D-24561CA5868E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683A1289-2063-4B12-BAE8-0F3369481809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9E264E7A-A1D3-428F-A076-D7FFE71C68A0}"/>
                </a:ext>
              </a:extLst>
            </p:cNvPr>
            <p:cNvCxnSpPr>
              <a:cxnSpLocks/>
              <a:stCxn id="342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연결선: 꺾임 344">
              <a:extLst>
                <a:ext uri="{FF2B5EF4-FFF2-40B4-BE49-F238E27FC236}">
                  <a16:creationId xmlns:a16="http://schemas.microsoft.com/office/drawing/2014/main" id="{1A7DE17A-83A9-4E58-BFB3-19BD7E923F67}"/>
                </a:ext>
              </a:extLst>
            </p:cNvPr>
            <p:cNvCxnSpPr>
              <a:cxnSpLocks/>
              <a:stCxn id="342" idx="0"/>
              <a:endCxn id="346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사각형: 둥근 모서리 345">
              <a:extLst>
                <a:ext uri="{FF2B5EF4-FFF2-40B4-BE49-F238E27FC236}">
                  <a16:creationId xmlns:a16="http://schemas.microsoft.com/office/drawing/2014/main" id="{85EFBFEC-D1D2-4219-9C52-1FA58D970B07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99F4AD7F-FFFB-4265-BE56-668D5EA454D3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013D1F58-610F-4924-BA39-3CF9AC28B4F4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꺾임 348">
              <a:extLst>
                <a:ext uri="{FF2B5EF4-FFF2-40B4-BE49-F238E27FC236}">
                  <a16:creationId xmlns:a16="http://schemas.microsoft.com/office/drawing/2014/main" id="{5845F392-93B0-494D-A8D4-2AAB3C310038}"/>
                </a:ext>
              </a:extLst>
            </p:cNvPr>
            <p:cNvCxnSpPr>
              <a:cxnSpLocks/>
              <a:stCxn id="346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0F10A1D1-1F1E-4EBC-A459-C089975D93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30F4B943-3AF5-48EA-8497-5E8F44D665FA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4E6F290F-7A35-4CB6-A530-74FCABE7A6D9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3" name="직선 화살표 연결선 352">
              <a:extLst>
                <a:ext uri="{FF2B5EF4-FFF2-40B4-BE49-F238E27FC236}">
                  <a16:creationId xmlns:a16="http://schemas.microsoft.com/office/drawing/2014/main" id="{52B726F0-0E55-4AA0-BFBD-D3DF8D29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연결선: 꺾임 353">
              <a:extLst>
                <a:ext uri="{FF2B5EF4-FFF2-40B4-BE49-F238E27FC236}">
                  <a16:creationId xmlns:a16="http://schemas.microsoft.com/office/drawing/2014/main" id="{48A57961-4249-40F1-85E5-62B832019D39}"/>
                </a:ext>
              </a:extLst>
            </p:cNvPr>
            <p:cNvCxnSpPr>
              <a:cxnSpLocks/>
              <a:stCxn id="352" idx="2"/>
              <a:endCxn id="355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7A087C26-782B-4906-81E8-59F3D245E0DC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6" name="직선 화살표 연결선 355">
              <a:extLst>
                <a:ext uri="{FF2B5EF4-FFF2-40B4-BE49-F238E27FC236}">
                  <a16:creationId xmlns:a16="http://schemas.microsoft.com/office/drawing/2014/main" id="{D78E5F06-5847-4FCA-AFBD-B40359D916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418EBB14-C7F8-4B69-B287-F6B75734C76E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58" name="직선 화살표 연결선 357">
              <a:extLst>
                <a:ext uri="{FF2B5EF4-FFF2-40B4-BE49-F238E27FC236}">
                  <a16:creationId xmlns:a16="http://schemas.microsoft.com/office/drawing/2014/main" id="{0F7D8528-3D7C-4A5F-A500-464041BC36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연결선: 꺾임 358">
              <a:extLst>
                <a:ext uri="{FF2B5EF4-FFF2-40B4-BE49-F238E27FC236}">
                  <a16:creationId xmlns:a16="http://schemas.microsoft.com/office/drawing/2014/main" id="{F4F2602A-A939-443D-B365-5E7CACF490AF}"/>
                </a:ext>
              </a:extLst>
            </p:cNvPr>
            <p:cNvCxnSpPr>
              <a:cxnSpLocks/>
              <a:stCxn id="357" idx="2"/>
              <a:endCxn id="360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FA267CF4-15AF-4086-9034-4DB687E707D5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1" name="직선 화살표 연결선 360">
              <a:extLst>
                <a:ext uri="{FF2B5EF4-FFF2-40B4-BE49-F238E27FC236}">
                  <a16:creationId xmlns:a16="http://schemas.microsoft.com/office/drawing/2014/main" id="{E8F0E7A9-4662-49FA-B7D6-3D2CBBF76A4E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65965324-2C75-46F0-9984-11E98A49C0C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1F932782-074D-4293-95F8-15D2FFA2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A3011038-D33B-4CB3-A933-E1996ECC5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D2BE6E00-649C-4427-AD62-C3E636A90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240771" cy="157246"/>
                </a:xfrm>
                <a:prstGeom prst="rect">
                  <a:avLst/>
                </a:prstGeom>
                <a:blipFill>
                  <a:blip r:embed="rId32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3ED3484C-E4CD-42C9-A61D-B9A550252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240771" cy="157246"/>
                </a:xfrm>
                <a:prstGeom prst="rect">
                  <a:avLst/>
                </a:prstGeom>
                <a:blipFill>
                  <a:blip r:embed="rId33"/>
                  <a:stretch>
                    <a:fillRect l="-7692" r="-5128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F54852FE-95EC-4DBB-BBEC-FAF31D9A7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240771" cy="157246"/>
                </a:xfrm>
                <a:prstGeom prst="rect">
                  <a:avLst/>
                </a:prstGeom>
                <a:blipFill>
                  <a:blip r:embed="rId34"/>
                  <a:stretch>
                    <a:fillRect l="-5000" r="-5000" b="-5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B20FE011-4F5F-4BDF-8840-E20B7258B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249492" cy="157246"/>
                </a:xfrm>
                <a:prstGeom prst="rect">
                  <a:avLst/>
                </a:prstGeom>
                <a:blipFill>
                  <a:blip r:embed="rId8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293719A-2968-439C-A995-FEE3CB62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249492" cy="157246"/>
                </a:xfrm>
                <a:prstGeom prst="rect">
                  <a:avLst/>
                </a:prstGeom>
                <a:blipFill>
                  <a:blip r:embed="rId9"/>
                  <a:stretch>
                    <a:fillRect l="-15000" r="-7500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8D5518BF-F92F-4DBF-A258-A3DF17F9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249492" cy="157246"/>
                </a:xfrm>
                <a:prstGeom prst="rect">
                  <a:avLst/>
                </a:prstGeom>
                <a:blipFill>
                  <a:blip r:embed="rId10"/>
                  <a:stretch>
                    <a:fillRect l="-14634" r="-4878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778FBE0F-4F30-43CE-A10D-51C35F4CEE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4"/>
                  <a:stretch>
                    <a:fillRect l="-12000" r="-1200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2EDD75B-9C1C-40F1-88AE-59BB59B8406E}"/>
              </a:ext>
            </a:extLst>
          </p:cNvPr>
          <p:cNvGrpSpPr/>
          <p:nvPr/>
        </p:nvGrpSpPr>
        <p:grpSpPr>
          <a:xfrm>
            <a:off x="3780607" y="4721250"/>
            <a:ext cx="2803134" cy="1178258"/>
            <a:chOff x="253574" y="1621329"/>
            <a:chExt cx="2803134" cy="1178258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97C67ABA-BEE6-4A11-99B2-BA58E249C7A5}"/>
                </a:ext>
              </a:extLst>
            </p:cNvPr>
            <p:cNvSpPr/>
            <p:nvPr/>
          </p:nvSpPr>
          <p:spPr>
            <a:xfrm>
              <a:off x="253574" y="1621329"/>
              <a:ext cx="2587405" cy="1144923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2" name="사각형: 둥근 모서리 421">
              <a:extLst>
                <a:ext uri="{FF2B5EF4-FFF2-40B4-BE49-F238E27FC236}">
                  <a16:creationId xmlns:a16="http://schemas.microsoft.com/office/drawing/2014/main" id="{948434D0-0F3A-4023-AF76-2452FC3C781C}"/>
                </a:ext>
              </a:extLst>
            </p:cNvPr>
            <p:cNvSpPr/>
            <p:nvPr/>
          </p:nvSpPr>
          <p:spPr>
            <a:xfrm>
              <a:off x="385357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F294E76C-2928-4E6B-B4B3-BA73656FDD8B}"/>
                </a:ext>
              </a:extLst>
            </p:cNvPr>
            <p:cNvCxnSpPr>
              <a:cxnSpLocks/>
              <a:endCxn id="422" idx="2"/>
            </p:cNvCxnSpPr>
            <p:nvPr/>
          </p:nvCxnSpPr>
          <p:spPr>
            <a:xfrm flipV="1">
              <a:off x="684928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423">
              <a:extLst>
                <a:ext uri="{FF2B5EF4-FFF2-40B4-BE49-F238E27FC236}">
                  <a16:creationId xmlns:a16="http://schemas.microsoft.com/office/drawing/2014/main" id="{54A302A9-5DC3-4A54-B05A-7AE1FD7DEB35}"/>
                </a:ext>
              </a:extLst>
            </p:cNvPr>
            <p:cNvCxnSpPr>
              <a:cxnSpLocks/>
              <a:stCxn id="422" idx="0"/>
            </p:cNvCxnSpPr>
            <p:nvPr/>
          </p:nvCxnSpPr>
          <p:spPr>
            <a:xfrm flipV="1">
              <a:off x="685291" y="1811950"/>
              <a:ext cx="0" cy="342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42457276-E84F-4984-BA39-DA0BC735CF53}"/>
                </a:ext>
              </a:extLst>
            </p:cNvPr>
            <p:cNvCxnSpPr>
              <a:cxnSpLocks/>
              <a:stCxn id="422" idx="0"/>
              <a:endCxn id="426" idx="1"/>
            </p:cNvCxnSpPr>
            <p:nvPr/>
          </p:nvCxnSpPr>
          <p:spPr>
            <a:xfrm rot="16200000" flipH="1">
              <a:off x="884497" y="1955018"/>
              <a:ext cx="104954" cy="503366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사각형: 둥근 모서리 425">
              <a:extLst>
                <a:ext uri="{FF2B5EF4-FFF2-40B4-BE49-F238E27FC236}">
                  <a16:creationId xmlns:a16="http://schemas.microsoft.com/office/drawing/2014/main" id="{54E24509-BA8D-417D-9050-021B613902CB}"/>
                </a:ext>
              </a:extLst>
            </p:cNvPr>
            <p:cNvSpPr/>
            <p:nvPr/>
          </p:nvSpPr>
          <p:spPr>
            <a:xfrm>
              <a:off x="1188658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7" name="직선 화살표 연결선 426">
              <a:extLst>
                <a:ext uri="{FF2B5EF4-FFF2-40B4-BE49-F238E27FC236}">
                  <a16:creationId xmlns:a16="http://schemas.microsoft.com/office/drawing/2014/main" id="{BB426226-C4F5-43BE-A79C-0E84F127BA6E}"/>
                </a:ext>
              </a:extLst>
            </p:cNvPr>
            <p:cNvCxnSpPr>
              <a:cxnSpLocks/>
              <a:endCxn id="426" idx="2"/>
            </p:cNvCxnSpPr>
            <p:nvPr/>
          </p:nvCxnSpPr>
          <p:spPr>
            <a:xfrm flipH="1" flipV="1">
              <a:off x="1488593" y="2364133"/>
              <a:ext cx="1772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화살표 연결선 427">
              <a:extLst>
                <a:ext uri="{FF2B5EF4-FFF2-40B4-BE49-F238E27FC236}">
                  <a16:creationId xmlns:a16="http://schemas.microsoft.com/office/drawing/2014/main" id="{0F5A988F-D4CD-41CB-9329-9BA66F399AFC}"/>
                </a:ext>
              </a:extLst>
            </p:cNvPr>
            <p:cNvCxnSpPr>
              <a:cxnSpLocks/>
              <a:stCxn id="426" idx="0"/>
            </p:cNvCxnSpPr>
            <p:nvPr/>
          </p:nvCxnSpPr>
          <p:spPr>
            <a:xfrm flipV="1">
              <a:off x="1488593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연결선: 꺾임 428">
              <a:extLst>
                <a:ext uri="{FF2B5EF4-FFF2-40B4-BE49-F238E27FC236}">
                  <a16:creationId xmlns:a16="http://schemas.microsoft.com/office/drawing/2014/main" id="{E12E9DE9-6268-4621-9868-C134BCD8DF17}"/>
                </a:ext>
              </a:extLst>
            </p:cNvPr>
            <p:cNvCxnSpPr>
              <a:cxnSpLocks/>
              <a:stCxn id="426" idx="0"/>
              <a:endCxn id="430" idx="1"/>
            </p:cNvCxnSpPr>
            <p:nvPr/>
          </p:nvCxnSpPr>
          <p:spPr>
            <a:xfrm rot="16200000" flipH="1">
              <a:off x="1765491" y="1877326"/>
              <a:ext cx="104955" cy="658752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사각형: 둥근 모서리 429">
              <a:extLst>
                <a:ext uri="{FF2B5EF4-FFF2-40B4-BE49-F238E27FC236}">
                  <a16:creationId xmlns:a16="http://schemas.microsoft.com/office/drawing/2014/main" id="{6BC8667A-1727-4ECF-9095-496DE71DFC3C}"/>
                </a:ext>
              </a:extLst>
            </p:cNvPr>
            <p:cNvSpPr/>
            <p:nvPr/>
          </p:nvSpPr>
          <p:spPr>
            <a:xfrm>
              <a:off x="2147345" y="2154225"/>
              <a:ext cx="599870" cy="209909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1" name="직선 화살표 연결선 430">
              <a:extLst>
                <a:ext uri="{FF2B5EF4-FFF2-40B4-BE49-F238E27FC236}">
                  <a16:creationId xmlns:a16="http://schemas.microsoft.com/office/drawing/2014/main" id="{BE8742BC-7D53-4860-8F47-E35A604CEA56}"/>
                </a:ext>
              </a:extLst>
            </p:cNvPr>
            <p:cNvCxnSpPr>
              <a:cxnSpLocks/>
              <a:endCxn id="430" idx="2"/>
            </p:cNvCxnSpPr>
            <p:nvPr/>
          </p:nvCxnSpPr>
          <p:spPr>
            <a:xfrm flipV="1">
              <a:off x="2446916" y="2364133"/>
              <a:ext cx="363" cy="20828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화살표 연결선 431">
              <a:extLst>
                <a:ext uri="{FF2B5EF4-FFF2-40B4-BE49-F238E27FC236}">
                  <a16:creationId xmlns:a16="http://schemas.microsoft.com/office/drawing/2014/main" id="{A25FB1B7-2714-4FBD-B551-B8BB61940305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flipV="1">
              <a:off x="2447280" y="1818950"/>
              <a:ext cx="0" cy="3352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연결선: 꺾임 432">
              <a:extLst>
                <a:ext uri="{FF2B5EF4-FFF2-40B4-BE49-F238E27FC236}">
                  <a16:creationId xmlns:a16="http://schemas.microsoft.com/office/drawing/2014/main" id="{C05D9A6C-336E-4851-93FA-F06A61D115CD}"/>
                </a:ext>
              </a:extLst>
            </p:cNvPr>
            <p:cNvCxnSpPr>
              <a:cxnSpLocks/>
              <a:stCxn id="430" idx="0"/>
            </p:cNvCxnSpPr>
            <p:nvPr/>
          </p:nvCxnSpPr>
          <p:spPr>
            <a:xfrm rot="16200000" flipH="1">
              <a:off x="2689093" y="1912412"/>
              <a:ext cx="125802" cy="609428"/>
            </a:xfrm>
            <a:prstGeom prst="bentConnector4">
              <a:avLst>
                <a:gd name="adj1" fmla="val -181714"/>
                <a:gd name="adj2" fmla="val 746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>
              <a:extLst>
                <a:ext uri="{FF2B5EF4-FFF2-40B4-BE49-F238E27FC236}">
                  <a16:creationId xmlns:a16="http://schemas.microsoft.com/office/drawing/2014/main" id="{558D1CCC-2687-4AB6-B68D-AFBA2B24F8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411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타원 434">
              <a:extLst>
                <a:ext uri="{FF2B5EF4-FFF2-40B4-BE49-F238E27FC236}">
                  <a16:creationId xmlns:a16="http://schemas.microsoft.com/office/drawing/2014/main" id="{2733B879-2811-47F6-9422-B3DA728B11B1}"/>
                </a:ext>
              </a:extLst>
            </p:cNvPr>
            <p:cNvSpPr/>
            <p:nvPr/>
          </p:nvSpPr>
          <p:spPr>
            <a:xfrm>
              <a:off x="2464120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6" name="타원 435">
              <a:extLst>
                <a:ext uri="{FF2B5EF4-FFF2-40B4-BE49-F238E27FC236}">
                  <a16:creationId xmlns:a16="http://schemas.microsoft.com/office/drawing/2014/main" id="{5C208A31-7378-4CB2-AFFA-18A9A84B1205}"/>
                </a:ext>
              </a:extLst>
            </p:cNvPr>
            <p:cNvSpPr/>
            <p:nvPr/>
          </p:nvSpPr>
          <p:spPr>
            <a:xfrm>
              <a:off x="2153249" y="2273582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1EDF89-9FC2-4BDB-BC5C-C449DBB25EF1}"/>
                </a:ext>
              </a:extLst>
            </p:cNvPr>
            <p:cNvCxnSpPr>
              <a:cxnSpLocks/>
            </p:cNvCxnSpPr>
            <p:nvPr/>
          </p:nvCxnSpPr>
          <p:spPr>
            <a:xfrm>
              <a:off x="1544274" y="2363552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연결선: 꺾임 437">
              <a:extLst>
                <a:ext uri="{FF2B5EF4-FFF2-40B4-BE49-F238E27FC236}">
                  <a16:creationId xmlns:a16="http://schemas.microsoft.com/office/drawing/2014/main" id="{46F127B4-A564-4E43-92A6-0BDD22ADDBFD}"/>
                </a:ext>
              </a:extLst>
            </p:cNvPr>
            <p:cNvCxnSpPr>
              <a:cxnSpLocks/>
              <a:stCxn id="436" idx="2"/>
              <a:endCxn id="439" idx="0"/>
            </p:cNvCxnSpPr>
            <p:nvPr/>
          </p:nvCxnSpPr>
          <p:spPr>
            <a:xfrm rot="10800000">
              <a:off x="1543822" y="2147831"/>
              <a:ext cx="609428" cy="173643"/>
            </a:xfrm>
            <a:prstGeom prst="bentConnector4">
              <a:avLst>
                <a:gd name="adj1" fmla="val 50874"/>
                <a:gd name="adj2" fmla="val 14367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3E09A8A2-C70A-47A1-A8BF-57652C47CEA2}"/>
                </a:ext>
              </a:extLst>
            </p:cNvPr>
            <p:cNvSpPr/>
            <p:nvPr/>
          </p:nvSpPr>
          <p:spPr>
            <a:xfrm>
              <a:off x="1498984" y="2147831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0" name="직선 화살표 연결선 439">
              <a:extLst>
                <a:ext uri="{FF2B5EF4-FFF2-40B4-BE49-F238E27FC236}">
                  <a16:creationId xmlns:a16="http://schemas.microsoft.com/office/drawing/2014/main" id="{FE30871F-EAB4-4830-A7AF-F521BE1E5F9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55" y="1872495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타원 440">
              <a:extLst>
                <a:ext uri="{FF2B5EF4-FFF2-40B4-BE49-F238E27FC236}">
                  <a16:creationId xmlns:a16="http://schemas.microsoft.com/office/drawing/2014/main" id="{3038C66B-9E31-4BB0-890E-39896C69213D}"/>
                </a:ext>
              </a:extLst>
            </p:cNvPr>
            <p:cNvSpPr/>
            <p:nvPr/>
          </p:nvSpPr>
          <p:spPr>
            <a:xfrm>
              <a:off x="1197537" y="2280027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E9FC7CAB-6612-489D-B9B2-CC6D80263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47" y="2369997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연결선: 꺾임 442">
              <a:extLst>
                <a:ext uri="{FF2B5EF4-FFF2-40B4-BE49-F238E27FC236}">
                  <a16:creationId xmlns:a16="http://schemas.microsoft.com/office/drawing/2014/main" id="{34BED3F8-294B-482B-874D-863AF4C1AFC8}"/>
                </a:ext>
              </a:extLst>
            </p:cNvPr>
            <p:cNvCxnSpPr>
              <a:cxnSpLocks/>
              <a:stCxn id="441" idx="2"/>
              <a:endCxn id="444" idx="0"/>
            </p:cNvCxnSpPr>
            <p:nvPr/>
          </p:nvCxnSpPr>
          <p:spPr>
            <a:xfrm rot="10800000">
              <a:off x="743495" y="2154276"/>
              <a:ext cx="454042" cy="173642"/>
            </a:xfrm>
            <a:prstGeom prst="bentConnector4">
              <a:avLst>
                <a:gd name="adj1" fmla="val 34992"/>
                <a:gd name="adj2" fmla="val 15976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CA9631C4-2C70-4714-9CD5-4DCDA748F8FD}"/>
                </a:ext>
              </a:extLst>
            </p:cNvPr>
            <p:cNvSpPr/>
            <p:nvPr/>
          </p:nvSpPr>
          <p:spPr>
            <a:xfrm>
              <a:off x="698657" y="2154276"/>
              <a:ext cx="89675" cy="9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45" name="직선 화살표 연결선 444">
              <a:extLst>
                <a:ext uri="{FF2B5EF4-FFF2-40B4-BE49-F238E27FC236}">
                  <a16:creationId xmlns:a16="http://schemas.microsoft.com/office/drawing/2014/main" id="{7C88CA60-8C32-4708-8FBB-83569C4347C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29" y="1878939"/>
              <a:ext cx="40" cy="208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화살표 연결선 445">
              <a:extLst>
                <a:ext uri="{FF2B5EF4-FFF2-40B4-BE49-F238E27FC236}">
                  <a16:creationId xmlns:a16="http://schemas.microsoft.com/office/drawing/2014/main" id="{FB993E34-0A18-4768-82A7-F5B74102A93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997" y="1893047"/>
              <a:ext cx="0" cy="2651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/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E1DFE83D-4568-4F44-8990-9C5034BD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775" y="2196303"/>
                  <a:ext cx="177934" cy="134782"/>
                </a:xfrm>
                <a:prstGeom prst="rect">
                  <a:avLst/>
                </a:prstGeom>
                <a:blipFill>
                  <a:blip r:embed="rId3"/>
                  <a:stretch>
                    <a:fillRect l="-3448" r="-344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/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8A80B657-6FE2-4114-A4EF-05E1AD602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26" y="2273582"/>
                  <a:ext cx="155023" cy="134782"/>
                </a:xfrm>
                <a:prstGeom prst="rect">
                  <a:avLst/>
                </a:prstGeom>
                <a:blipFill>
                  <a:blip r:embed="rId31"/>
                  <a:stretch>
                    <a:fillRect l="-12000" r="-12000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/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1F4C29B3-FA8B-463F-9828-BF56C3CCB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23" y="2584143"/>
                  <a:ext cx="319318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/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4819A40B-E985-41BC-B325-35E5DE4A9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25" y="2584143"/>
                  <a:ext cx="319318" cy="215444"/>
                </a:xfrm>
                <a:prstGeom prst="rect">
                  <a:avLst/>
                </a:prstGeom>
                <a:blipFill>
                  <a:blip r:embed="rId36"/>
                  <a:stretch>
                    <a:fillRect l="-5769" r="-3846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/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19EFED2A-3CBA-432E-879F-FF70353AF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49" y="2584143"/>
                  <a:ext cx="319318" cy="215444"/>
                </a:xfrm>
                <a:prstGeom prst="rect">
                  <a:avLst/>
                </a:prstGeom>
                <a:blipFill>
                  <a:blip r:embed="rId37"/>
                  <a:stretch>
                    <a:fillRect l="-3846" r="-5769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/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4323408-64F5-4EC2-BF66-EC46E195B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51" y="1670406"/>
                  <a:ext cx="32803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/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𝟏𝟗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602A340F-D583-42C7-AE1C-77F6A0D0B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54" y="1670406"/>
                  <a:ext cx="32803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5556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/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489884AC-7282-4273-A789-A189E2DA8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77" y="1670406"/>
                  <a:ext cx="32803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1321" r="-5660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/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D2E3EE98-219C-4396-9ED2-996BEC89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449" y="2609716"/>
                  <a:ext cx="155023" cy="134782"/>
                </a:xfrm>
                <a:prstGeom prst="rect">
                  <a:avLst/>
                </a:prstGeom>
                <a:blipFill>
                  <a:blip r:embed="rId17"/>
                  <a:stretch>
                    <a:fillRect l="-11538" r="-7692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AF6B203-18D4-4139-A9AF-FAD3989097D5}"/>
              </a:ext>
            </a:extLst>
          </p:cNvPr>
          <p:cNvSpPr/>
          <p:nvPr/>
        </p:nvSpPr>
        <p:spPr>
          <a:xfrm>
            <a:off x="6591329" y="4729626"/>
            <a:ext cx="2587405" cy="1144923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F14CCA29-7870-4F5D-91E3-1DBA72B9E880}"/>
              </a:ext>
            </a:extLst>
          </p:cNvPr>
          <p:cNvSpPr/>
          <p:nvPr/>
        </p:nvSpPr>
        <p:spPr>
          <a:xfrm>
            <a:off x="6723112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76" name="직선 화살표 연결선 375">
            <a:extLst>
              <a:ext uri="{FF2B5EF4-FFF2-40B4-BE49-F238E27FC236}">
                <a16:creationId xmlns:a16="http://schemas.microsoft.com/office/drawing/2014/main" id="{2C0F925C-1091-48E6-9159-D2E64A1B446D}"/>
              </a:ext>
            </a:extLst>
          </p:cNvPr>
          <p:cNvCxnSpPr>
            <a:cxnSpLocks/>
            <a:endCxn id="375" idx="2"/>
          </p:cNvCxnSpPr>
          <p:nvPr/>
        </p:nvCxnSpPr>
        <p:spPr>
          <a:xfrm flipV="1">
            <a:off x="7022683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4FE0E6CA-B01A-4D32-80F2-77210B19C353}"/>
              </a:ext>
            </a:extLst>
          </p:cNvPr>
          <p:cNvCxnSpPr>
            <a:cxnSpLocks/>
            <a:stCxn id="375" idx="0"/>
          </p:cNvCxnSpPr>
          <p:nvPr/>
        </p:nvCxnSpPr>
        <p:spPr>
          <a:xfrm flipV="1">
            <a:off x="7023046" y="4920247"/>
            <a:ext cx="0" cy="342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연결선: 꺾임 377">
            <a:extLst>
              <a:ext uri="{FF2B5EF4-FFF2-40B4-BE49-F238E27FC236}">
                <a16:creationId xmlns:a16="http://schemas.microsoft.com/office/drawing/2014/main" id="{35042987-103E-47D9-8B0E-926DFB5E8F70}"/>
              </a:ext>
            </a:extLst>
          </p:cNvPr>
          <p:cNvCxnSpPr>
            <a:cxnSpLocks/>
            <a:stCxn id="375" idx="0"/>
            <a:endCxn id="379" idx="1"/>
          </p:cNvCxnSpPr>
          <p:nvPr/>
        </p:nvCxnSpPr>
        <p:spPr>
          <a:xfrm rot="16200000" flipH="1">
            <a:off x="7222252" y="5063315"/>
            <a:ext cx="104954" cy="503366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B3AC9574-05BA-464D-8D85-4A23D2D9C16A}"/>
              </a:ext>
            </a:extLst>
          </p:cNvPr>
          <p:cNvSpPr/>
          <p:nvPr/>
        </p:nvSpPr>
        <p:spPr>
          <a:xfrm>
            <a:off x="7526413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F56191D-3110-4FD4-A6DA-5E521593E270}"/>
              </a:ext>
            </a:extLst>
          </p:cNvPr>
          <p:cNvCxnSpPr>
            <a:cxnSpLocks/>
            <a:endCxn id="379" idx="2"/>
          </p:cNvCxnSpPr>
          <p:nvPr/>
        </p:nvCxnSpPr>
        <p:spPr>
          <a:xfrm flipH="1" flipV="1">
            <a:off x="7826348" y="5472430"/>
            <a:ext cx="1772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E17447A8-6C74-4538-8F94-A55BB247FD17}"/>
              </a:ext>
            </a:extLst>
          </p:cNvPr>
          <p:cNvCxnSpPr>
            <a:cxnSpLocks/>
            <a:stCxn id="379" idx="0"/>
          </p:cNvCxnSpPr>
          <p:nvPr/>
        </p:nvCxnSpPr>
        <p:spPr>
          <a:xfrm flipV="1">
            <a:off x="7826348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C4E4C159-8A60-47EF-B3F1-138177415972}"/>
              </a:ext>
            </a:extLst>
          </p:cNvPr>
          <p:cNvCxnSpPr>
            <a:cxnSpLocks/>
            <a:stCxn id="379" idx="0"/>
            <a:endCxn id="411" idx="1"/>
          </p:cNvCxnSpPr>
          <p:nvPr/>
        </p:nvCxnSpPr>
        <p:spPr>
          <a:xfrm rot="16200000" flipH="1">
            <a:off x="8103246" y="4985623"/>
            <a:ext cx="104955" cy="658752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AEA352B4-AEE5-4284-9EF5-795E39BE21C6}"/>
              </a:ext>
            </a:extLst>
          </p:cNvPr>
          <p:cNvCxnSpPr>
            <a:cxnSpLocks/>
          </p:cNvCxnSpPr>
          <p:nvPr/>
        </p:nvCxnSpPr>
        <p:spPr>
          <a:xfrm>
            <a:off x="7882029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3AD52F02-C218-428E-820E-7FA534B07AEC}"/>
              </a:ext>
            </a:extLst>
          </p:cNvPr>
          <p:cNvCxnSpPr>
            <a:cxnSpLocks/>
            <a:stCxn id="417" idx="2"/>
            <a:endCxn id="385" idx="0"/>
          </p:cNvCxnSpPr>
          <p:nvPr/>
        </p:nvCxnSpPr>
        <p:spPr>
          <a:xfrm rot="10800000">
            <a:off x="7881577" y="5256128"/>
            <a:ext cx="609428" cy="173643"/>
          </a:xfrm>
          <a:prstGeom prst="bentConnector4">
            <a:avLst>
              <a:gd name="adj1" fmla="val 50874"/>
              <a:gd name="adj2" fmla="val 16579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EC277EBE-4BB6-42C9-9BF0-12360DFDA763}"/>
              </a:ext>
            </a:extLst>
          </p:cNvPr>
          <p:cNvSpPr/>
          <p:nvPr/>
        </p:nvSpPr>
        <p:spPr>
          <a:xfrm>
            <a:off x="7836739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6" name="직선 화살표 연결선 385">
            <a:extLst>
              <a:ext uri="{FF2B5EF4-FFF2-40B4-BE49-F238E27FC236}">
                <a16:creationId xmlns:a16="http://schemas.microsoft.com/office/drawing/2014/main" id="{1C5D2ABB-0512-4603-B7B7-D56ED68314EF}"/>
              </a:ext>
            </a:extLst>
          </p:cNvPr>
          <p:cNvCxnSpPr>
            <a:cxnSpLocks/>
          </p:cNvCxnSpPr>
          <p:nvPr/>
        </p:nvCxnSpPr>
        <p:spPr>
          <a:xfrm>
            <a:off x="7880210" y="4980792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1BF7F67B-CAD1-4780-A03C-610C6CF7C1ED}"/>
              </a:ext>
            </a:extLst>
          </p:cNvPr>
          <p:cNvSpPr/>
          <p:nvPr/>
        </p:nvSpPr>
        <p:spPr>
          <a:xfrm>
            <a:off x="7535292" y="5388324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B544611-4722-4F15-ABF6-8C112E7990D9}"/>
              </a:ext>
            </a:extLst>
          </p:cNvPr>
          <p:cNvCxnSpPr>
            <a:cxnSpLocks/>
          </p:cNvCxnSpPr>
          <p:nvPr/>
        </p:nvCxnSpPr>
        <p:spPr>
          <a:xfrm>
            <a:off x="7081702" y="5478294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B20CB15F-CC48-4883-B402-3F3C8B3D80BD}"/>
              </a:ext>
            </a:extLst>
          </p:cNvPr>
          <p:cNvCxnSpPr>
            <a:cxnSpLocks/>
            <a:stCxn id="387" idx="2"/>
            <a:endCxn id="390" idx="0"/>
          </p:cNvCxnSpPr>
          <p:nvPr/>
        </p:nvCxnSpPr>
        <p:spPr>
          <a:xfrm rot="10800000">
            <a:off x="7081250" y="5262573"/>
            <a:ext cx="454042" cy="173642"/>
          </a:xfrm>
          <a:prstGeom prst="bentConnector4">
            <a:avLst>
              <a:gd name="adj1" fmla="val 34992"/>
              <a:gd name="adj2" fmla="val 1730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99F40A4F-A94E-477B-8F9F-FDBA27A79CBC}"/>
              </a:ext>
            </a:extLst>
          </p:cNvPr>
          <p:cNvSpPr/>
          <p:nvPr/>
        </p:nvSpPr>
        <p:spPr>
          <a:xfrm>
            <a:off x="7036412" y="5262573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460F22F7-3903-4D97-AC8B-28A1D385FA5C}"/>
              </a:ext>
            </a:extLst>
          </p:cNvPr>
          <p:cNvCxnSpPr>
            <a:cxnSpLocks/>
          </p:cNvCxnSpPr>
          <p:nvPr/>
        </p:nvCxnSpPr>
        <p:spPr>
          <a:xfrm>
            <a:off x="7079884" y="4987236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/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31778FC3-87BF-40D8-A776-8D2DFDF9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30" y="5304600"/>
                <a:ext cx="177934" cy="134782"/>
              </a:xfrm>
              <a:prstGeom prst="rect">
                <a:avLst/>
              </a:prstGeom>
              <a:blipFill>
                <a:blip r:embed="rId3"/>
                <a:stretch>
                  <a:fillRect l="-3448" r="-3448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/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CC78D2F5-800C-43D3-9EBE-E8F668F6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1" y="5381879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/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3BC2B70-9DBD-4F3F-8506-093F4D52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78" y="5692440"/>
                <a:ext cx="319318" cy="215444"/>
              </a:xfrm>
              <a:prstGeom prst="rect">
                <a:avLst/>
              </a:prstGeom>
              <a:blipFill>
                <a:blip r:embed="rId27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/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7AAB2FB-8BCD-41EF-9FB3-12C67D27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04" y="5692440"/>
                <a:ext cx="319318" cy="215444"/>
              </a:xfrm>
              <a:prstGeom prst="rect">
                <a:avLst/>
              </a:prstGeom>
              <a:blipFill>
                <a:blip r:embed="rId28"/>
                <a:stretch>
                  <a:fillRect l="-3846" r="-576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/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E304FE96-F3FC-4352-A773-825D9F67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06" y="4778703"/>
                <a:ext cx="328039" cy="215444"/>
              </a:xfrm>
              <a:prstGeom prst="rect">
                <a:avLst/>
              </a:prstGeom>
              <a:blipFill>
                <a:blip r:embed="rId38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CEAB7AAB-E18F-4DCD-9A6C-608D6D01207C}"/>
              </a:ext>
            </a:extLst>
          </p:cNvPr>
          <p:cNvSpPr/>
          <p:nvPr/>
        </p:nvSpPr>
        <p:spPr>
          <a:xfrm>
            <a:off x="8485100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B73651CF-1234-43A2-84B8-B72DFEE969E7}"/>
              </a:ext>
            </a:extLst>
          </p:cNvPr>
          <p:cNvCxnSpPr>
            <a:cxnSpLocks/>
            <a:endCxn id="411" idx="2"/>
          </p:cNvCxnSpPr>
          <p:nvPr/>
        </p:nvCxnSpPr>
        <p:spPr>
          <a:xfrm flipV="1">
            <a:off x="8784671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ADE77B83-B58D-461A-A340-1ECA82938180}"/>
              </a:ext>
            </a:extLst>
          </p:cNvPr>
          <p:cNvCxnSpPr>
            <a:cxnSpLocks/>
            <a:stCxn id="411" idx="0"/>
          </p:cNvCxnSpPr>
          <p:nvPr/>
        </p:nvCxnSpPr>
        <p:spPr>
          <a:xfrm flipV="1">
            <a:off x="8785035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9443241-5DDC-4DA1-8BF4-434C6E0D1240}"/>
              </a:ext>
            </a:extLst>
          </p:cNvPr>
          <p:cNvCxnSpPr>
            <a:cxnSpLocks/>
            <a:stCxn id="411" idx="0"/>
          </p:cNvCxnSpPr>
          <p:nvPr/>
        </p:nvCxnSpPr>
        <p:spPr>
          <a:xfrm rot="16200000" flipH="1">
            <a:off x="9026848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F0EAC6A3-5F6A-4255-BECA-B85C60EB2E75}"/>
              </a:ext>
            </a:extLst>
          </p:cNvPr>
          <p:cNvCxnSpPr>
            <a:cxnSpLocks/>
          </p:cNvCxnSpPr>
          <p:nvPr/>
        </p:nvCxnSpPr>
        <p:spPr>
          <a:xfrm>
            <a:off x="8847166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타원 415">
            <a:extLst>
              <a:ext uri="{FF2B5EF4-FFF2-40B4-BE49-F238E27FC236}">
                <a16:creationId xmlns:a16="http://schemas.microsoft.com/office/drawing/2014/main" id="{EB668B3E-E679-4F08-9E8D-82C5E7CCD1C0}"/>
              </a:ext>
            </a:extLst>
          </p:cNvPr>
          <p:cNvSpPr/>
          <p:nvPr/>
        </p:nvSpPr>
        <p:spPr>
          <a:xfrm>
            <a:off x="8801875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A1295BE4-D5A6-4635-B587-AF796242B946}"/>
              </a:ext>
            </a:extLst>
          </p:cNvPr>
          <p:cNvSpPr/>
          <p:nvPr/>
        </p:nvSpPr>
        <p:spPr>
          <a:xfrm>
            <a:off x="8491004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E6641D35-7BB8-449E-9A54-3FD7BD07B2F3}"/>
              </a:ext>
            </a:extLst>
          </p:cNvPr>
          <p:cNvCxnSpPr>
            <a:cxnSpLocks/>
          </p:cNvCxnSpPr>
          <p:nvPr/>
        </p:nvCxnSpPr>
        <p:spPr>
          <a:xfrm>
            <a:off x="8846752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/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AAF02CB-199C-40B8-B7F8-964B845F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80" y="5692440"/>
                <a:ext cx="319318" cy="215444"/>
              </a:xfrm>
              <a:prstGeom prst="rect">
                <a:avLst/>
              </a:prstGeom>
              <a:blipFill>
                <a:blip r:embed="rId29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/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FD5FFE8B-00B3-416E-BF50-E0AC43D4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409" y="4778703"/>
                <a:ext cx="328039" cy="215444"/>
              </a:xfrm>
              <a:prstGeom prst="rect">
                <a:avLst/>
              </a:prstGeom>
              <a:blipFill>
                <a:blip r:embed="rId39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/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4398004-B73E-4729-9546-7048BED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932" y="4778703"/>
                <a:ext cx="328039" cy="215444"/>
              </a:xfrm>
              <a:prstGeom prst="rect">
                <a:avLst/>
              </a:prstGeom>
              <a:blipFill>
                <a:blip r:embed="rId40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/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506B5ED7-B923-47B3-801A-F5C61F3F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204" y="5718013"/>
                <a:ext cx="155023" cy="134782"/>
              </a:xfrm>
              <a:prstGeom prst="rect">
                <a:avLst/>
              </a:prstGeom>
              <a:blipFill>
                <a:blip r:embed="rId4"/>
                <a:stretch>
                  <a:fillRect l="-12000" r="-1200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5F88FD1A-4827-444B-B278-AE77438A544A}"/>
              </a:ext>
            </a:extLst>
          </p:cNvPr>
          <p:cNvSpPr/>
          <p:nvPr/>
        </p:nvSpPr>
        <p:spPr>
          <a:xfrm>
            <a:off x="9402051" y="5262522"/>
            <a:ext cx="599870" cy="209909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26DBB010-B01B-4E1D-876C-AF298A16F1E6}"/>
              </a:ext>
            </a:extLst>
          </p:cNvPr>
          <p:cNvCxnSpPr>
            <a:cxnSpLocks/>
            <a:endCxn id="401" idx="2"/>
          </p:cNvCxnSpPr>
          <p:nvPr/>
        </p:nvCxnSpPr>
        <p:spPr>
          <a:xfrm flipV="1">
            <a:off x="9701622" y="5472430"/>
            <a:ext cx="363" cy="20828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402">
            <a:extLst>
              <a:ext uri="{FF2B5EF4-FFF2-40B4-BE49-F238E27FC236}">
                <a16:creationId xmlns:a16="http://schemas.microsoft.com/office/drawing/2014/main" id="{11CFEE9D-62D7-4D00-9364-285D050633D8}"/>
              </a:ext>
            </a:extLst>
          </p:cNvPr>
          <p:cNvCxnSpPr>
            <a:cxnSpLocks/>
            <a:stCxn id="401" idx="0"/>
          </p:cNvCxnSpPr>
          <p:nvPr/>
        </p:nvCxnSpPr>
        <p:spPr>
          <a:xfrm flipV="1">
            <a:off x="9701986" y="4927247"/>
            <a:ext cx="0" cy="3352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연결선: 꺾임 403">
            <a:extLst>
              <a:ext uri="{FF2B5EF4-FFF2-40B4-BE49-F238E27FC236}">
                <a16:creationId xmlns:a16="http://schemas.microsoft.com/office/drawing/2014/main" id="{CD52B648-1161-44C2-BD18-AB7B76EB7436}"/>
              </a:ext>
            </a:extLst>
          </p:cNvPr>
          <p:cNvCxnSpPr>
            <a:cxnSpLocks/>
            <a:stCxn id="401" idx="0"/>
          </p:cNvCxnSpPr>
          <p:nvPr/>
        </p:nvCxnSpPr>
        <p:spPr>
          <a:xfrm rot="16200000" flipH="1">
            <a:off x="9943799" y="5020709"/>
            <a:ext cx="125802" cy="609428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A60FF5A9-70F9-499D-854E-C40AA63498CD}"/>
              </a:ext>
            </a:extLst>
          </p:cNvPr>
          <p:cNvCxnSpPr>
            <a:cxnSpLocks/>
          </p:cNvCxnSpPr>
          <p:nvPr/>
        </p:nvCxnSpPr>
        <p:spPr>
          <a:xfrm>
            <a:off x="9764117" y="5471849"/>
            <a:ext cx="40" cy="2082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타원 405">
            <a:extLst>
              <a:ext uri="{FF2B5EF4-FFF2-40B4-BE49-F238E27FC236}">
                <a16:creationId xmlns:a16="http://schemas.microsoft.com/office/drawing/2014/main" id="{21E39126-0CF8-4C66-8EC9-7FEBA0CA2BAD}"/>
              </a:ext>
            </a:extLst>
          </p:cNvPr>
          <p:cNvSpPr/>
          <p:nvPr/>
        </p:nvSpPr>
        <p:spPr>
          <a:xfrm>
            <a:off x="9718826" y="5256128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F87DAC31-D3B3-4065-AFB9-06F800EF6878}"/>
              </a:ext>
            </a:extLst>
          </p:cNvPr>
          <p:cNvSpPr/>
          <p:nvPr/>
        </p:nvSpPr>
        <p:spPr>
          <a:xfrm>
            <a:off x="9407955" y="5381879"/>
            <a:ext cx="89675" cy="957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7232CFA9-EC75-4C92-853A-028046A9781A}"/>
              </a:ext>
            </a:extLst>
          </p:cNvPr>
          <p:cNvCxnSpPr>
            <a:cxnSpLocks/>
          </p:cNvCxnSpPr>
          <p:nvPr/>
        </p:nvCxnSpPr>
        <p:spPr>
          <a:xfrm>
            <a:off x="9763703" y="5001344"/>
            <a:ext cx="0" cy="2651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/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68929EFA-D02C-4F0D-ACD3-193CA81B3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31" y="5692440"/>
                <a:ext cx="319318" cy="215444"/>
              </a:xfrm>
              <a:prstGeom prst="rect">
                <a:avLst/>
              </a:prstGeom>
              <a:blipFill>
                <a:blip r:embed="rId30"/>
                <a:stretch>
                  <a:fillRect l="-3774" r="-377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/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𝟑𝟎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50133634-3013-43EB-9123-2D869FBD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360" y="4778703"/>
                <a:ext cx="328039" cy="215444"/>
              </a:xfrm>
              <a:prstGeom prst="rect">
                <a:avLst/>
              </a:prstGeom>
              <a:blipFill>
                <a:blip r:embed="rId41"/>
                <a:stretch>
                  <a:fillRect l="-11111" r="-3704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/>
          <p:nvPr/>
        </p:nvCxnSpPr>
        <p:spPr>
          <a:xfrm>
            <a:off x="637775" y="1943735"/>
            <a:ext cx="0" cy="37428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49EB0B-07A4-4C44-98D8-C13DD7E1B51C}"/>
              </a:ext>
            </a:extLst>
          </p:cNvPr>
          <p:cNvSpPr/>
          <p:nvPr/>
        </p:nvSpPr>
        <p:spPr>
          <a:xfrm>
            <a:off x="3720748" y="1725986"/>
            <a:ext cx="6590664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F18F378-16A8-4E4F-8B8E-B899834FF1EB}"/>
              </a:ext>
            </a:extLst>
          </p:cNvPr>
          <p:cNvSpPr/>
          <p:nvPr/>
        </p:nvSpPr>
        <p:spPr>
          <a:xfrm>
            <a:off x="890034" y="4629367"/>
            <a:ext cx="5630099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6B9AA83-B699-42C9-9795-8FD11CD05A1D}"/>
              </a:ext>
            </a:extLst>
          </p:cNvPr>
          <p:cNvSpPr/>
          <p:nvPr/>
        </p:nvSpPr>
        <p:spPr>
          <a:xfrm>
            <a:off x="6544160" y="3181074"/>
            <a:ext cx="3773156" cy="1479700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2B271296-085C-4131-842F-95FCBB5CE6E4}"/>
              </a:ext>
            </a:extLst>
          </p:cNvPr>
          <p:cNvSpPr/>
          <p:nvPr/>
        </p:nvSpPr>
        <p:spPr>
          <a:xfrm>
            <a:off x="9349626" y="4669307"/>
            <a:ext cx="976475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B61E3FBF-6648-4CB9-BA6D-7592CEE79834}"/>
              </a:ext>
            </a:extLst>
          </p:cNvPr>
          <p:cNvSpPr/>
          <p:nvPr/>
        </p:nvSpPr>
        <p:spPr>
          <a:xfrm>
            <a:off x="882996" y="3151123"/>
            <a:ext cx="2838956" cy="1518159"/>
          </a:xfrm>
          <a:prstGeom prst="rect">
            <a:avLst/>
          </a:prstGeom>
          <a:solidFill>
            <a:srgbClr val="E2E2F6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681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08D80F16-15A7-40E8-A7F8-314586FCE086}"/>
              </a:ext>
            </a:extLst>
          </p:cNvPr>
          <p:cNvSpPr/>
          <p:nvPr/>
        </p:nvSpPr>
        <p:spPr>
          <a:xfrm>
            <a:off x="6158384" y="416144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FD84DFE6-E349-4DD7-B8AF-02312EABA0AD}"/>
              </a:ext>
            </a:extLst>
          </p:cNvPr>
          <p:cNvSpPr/>
          <p:nvPr/>
        </p:nvSpPr>
        <p:spPr>
          <a:xfrm>
            <a:off x="6158384" y="5366557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2CCAF670-2739-4486-9392-3417582CC29D}"/>
              </a:ext>
            </a:extLst>
          </p:cNvPr>
          <p:cNvSpPr/>
          <p:nvPr/>
        </p:nvSpPr>
        <p:spPr>
          <a:xfrm>
            <a:off x="6564877" y="6204133"/>
            <a:ext cx="2464706" cy="230735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85D27A8E-6E5A-4061-BBAA-3444982016AD}"/>
              </a:ext>
            </a:extLst>
          </p:cNvPr>
          <p:cNvSpPr/>
          <p:nvPr/>
        </p:nvSpPr>
        <p:spPr>
          <a:xfrm>
            <a:off x="6611011" y="4992726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C339B0C-7C26-4C06-B46B-3C69AA8B54D1}"/>
              </a:ext>
            </a:extLst>
          </p:cNvPr>
          <p:cNvSpPr/>
          <p:nvPr/>
        </p:nvSpPr>
        <p:spPr>
          <a:xfrm>
            <a:off x="6158384" y="1402881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8A41B3D-0DAE-478E-8F1C-8CABEBDBB1D3}"/>
              </a:ext>
            </a:extLst>
          </p:cNvPr>
          <p:cNvSpPr/>
          <p:nvPr/>
        </p:nvSpPr>
        <p:spPr>
          <a:xfrm>
            <a:off x="6576787" y="2221734"/>
            <a:ext cx="2368606" cy="221401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D444DF56-3DBF-4B89-B379-CB4E03FAA866}"/>
              </a:ext>
            </a:extLst>
          </p:cNvPr>
          <p:cNvSpPr/>
          <p:nvPr/>
        </p:nvSpPr>
        <p:spPr>
          <a:xfrm>
            <a:off x="6158384" y="2607989"/>
            <a:ext cx="3063709" cy="108803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FBEF7A1C-28EF-4B2B-9E23-331552BEEDFC}"/>
              </a:ext>
            </a:extLst>
          </p:cNvPr>
          <p:cNvSpPr/>
          <p:nvPr/>
        </p:nvSpPr>
        <p:spPr>
          <a:xfrm>
            <a:off x="6617393" y="3449737"/>
            <a:ext cx="2440771" cy="207170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6EF3F26D-3355-4B07-B2BB-A38FB40057B4}"/>
              </a:ext>
            </a:extLst>
          </p:cNvPr>
          <p:cNvSpPr/>
          <p:nvPr/>
        </p:nvSpPr>
        <p:spPr>
          <a:xfrm>
            <a:off x="1813336" y="5316205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4B7E017F-557B-41E0-8D89-2B3210C7FEB4}"/>
              </a:ext>
            </a:extLst>
          </p:cNvPr>
          <p:cNvSpPr/>
          <p:nvPr/>
        </p:nvSpPr>
        <p:spPr>
          <a:xfrm>
            <a:off x="1824855" y="2266439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426E1A30-8D26-4219-A10E-F621FB89C90E}"/>
              </a:ext>
            </a:extLst>
          </p:cNvPr>
          <p:cNvSpPr/>
          <p:nvPr/>
        </p:nvSpPr>
        <p:spPr>
          <a:xfrm>
            <a:off x="1824193" y="2606164"/>
            <a:ext cx="2032530" cy="303438"/>
          </a:xfrm>
          <a:prstGeom prst="rect">
            <a:avLst/>
          </a:prstGeom>
          <a:solidFill>
            <a:srgbClr val="FCD0D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미니배치 학습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7.1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29106" y="960955"/>
            <a:ext cx="6085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학습 시 데이터를 제공하는 시작 위치를 각 미니배치로 옮긴다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97FEAA-2C0E-4838-A587-A057FF199095}"/>
              </a:ext>
            </a:extLst>
          </p:cNvPr>
          <p:cNvCxnSpPr>
            <a:cxnSpLocks/>
          </p:cNvCxnSpPr>
          <p:nvPr/>
        </p:nvCxnSpPr>
        <p:spPr>
          <a:xfrm>
            <a:off x="637775" y="1402881"/>
            <a:ext cx="0" cy="50268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5E261-7ABD-4F39-AC08-F6F2CEA75918}"/>
              </a:ext>
            </a:extLst>
          </p:cNvPr>
          <p:cNvSpPr txBox="1"/>
          <p:nvPr/>
        </p:nvSpPr>
        <p:spPr>
          <a:xfrm>
            <a:off x="206385" y="3081292"/>
            <a:ext cx="430887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학습처리순서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6314426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669144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669574" y="1570712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6921385" y="1620254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7265604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20752" y="2056879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7620752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7964557" y="1528259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8400771" y="1872066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8755489" y="2056879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8755920" y="1576875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9061346" y="1566639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6C86ADE-3CE9-4482-A12D-AB9C324B47C6}"/>
              </a:ext>
            </a:extLst>
          </p:cNvPr>
          <p:cNvCxnSpPr>
            <a:cxnSpLocks/>
          </p:cNvCxnSpPr>
          <p:nvPr/>
        </p:nvCxnSpPr>
        <p:spPr>
          <a:xfrm>
            <a:off x="8829488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8775860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8407762" y="197715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7B8A5D5-4C39-441E-8A04-1695C449FBED}"/>
              </a:ext>
            </a:extLst>
          </p:cNvPr>
          <p:cNvCxnSpPr>
            <a:cxnSpLocks/>
          </p:cNvCxnSpPr>
          <p:nvPr/>
        </p:nvCxnSpPr>
        <p:spPr>
          <a:xfrm>
            <a:off x="7686683" y="205636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06623F0F-8B54-4066-B511-DAA158043E52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0800000">
            <a:off x="7686148" y="1866437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7633056" y="186643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A9B5B95-8B1F-4CE8-8FC3-127F068C218E}"/>
              </a:ext>
            </a:extLst>
          </p:cNvPr>
          <p:cNvCxnSpPr>
            <a:cxnSpLocks/>
          </p:cNvCxnSpPr>
          <p:nvPr/>
        </p:nvCxnSpPr>
        <p:spPr>
          <a:xfrm>
            <a:off x="7684530" y="162401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7276117" y="1982828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A6C2F12-32E6-465F-9ED2-FA4785CC9662}"/>
              </a:ext>
            </a:extLst>
          </p:cNvPr>
          <p:cNvCxnSpPr>
            <a:cxnSpLocks/>
          </p:cNvCxnSpPr>
          <p:nvPr/>
        </p:nvCxnSpPr>
        <p:spPr>
          <a:xfrm>
            <a:off x="6739028" y="2062041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7E73B226-C907-4F23-BD31-AE3E948E8D07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>
          <a:xfrm rot="10800000">
            <a:off x="6738492" y="1872111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6685400" y="187211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4F275C-4B3A-49F1-A8F0-EA96B15C48C1}"/>
              </a:ext>
            </a:extLst>
          </p:cNvPr>
          <p:cNvCxnSpPr>
            <a:cxnSpLocks/>
          </p:cNvCxnSpPr>
          <p:nvPr/>
        </p:nvCxnSpPr>
        <p:spPr>
          <a:xfrm>
            <a:off x="6736875" y="1629692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D1A2B7E-DE8A-4724-BAC2-A9A1D44E35DD}"/>
              </a:ext>
            </a:extLst>
          </p:cNvPr>
          <p:cNvCxnSpPr>
            <a:cxnSpLocks/>
          </p:cNvCxnSpPr>
          <p:nvPr/>
        </p:nvCxnSpPr>
        <p:spPr>
          <a:xfrm>
            <a:off x="8828998" y="1642113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1909114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/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A740E83-5A3E-4468-9C72-C2D72576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1977153"/>
                <a:ext cx="183561" cy="118668"/>
              </a:xfrm>
              <a:prstGeom prst="rect">
                <a:avLst/>
              </a:prstGeom>
              <a:blipFill>
                <a:blip r:embed="rId4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2250585"/>
                <a:ext cx="285094" cy="138446"/>
              </a:xfrm>
              <a:prstGeom prst="rect">
                <a:avLst/>
              </a:prstGeom>
              <a:blipFill>
                <a:blip r:embed="rId5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2250585"/>
                <a:ext cx="285094" cy="138446"/>
              </a:xfrm>
              <a:prstGeom prst="rect">
                <a:avLst/>
              </a:prstGeom>
              <a:blipFill>
                <a:blip r:embed="rId6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2250585"/>
                <a:ext cx="285094" cy="138446"/>
              </a:xfrm>
              <a:prstGeom prst="rect">
                <a:avLst/>
              </a:prstGeom>
              <a:blipFill>
                <a:blip r:embed="rId7"/>
                <a:stretch>
                  <a:fillRect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1446090"/>
                <a:ext cx="295420" cy="138446"/>
              </a:xfrm>
              <a:prstGeom prst="rect">
                <a:avLst/>
              </a:prstGeom>
              <a:blipFill>
                <a:blip r:embed="rId8"/>
                <a:stretch>
                  <a:fillRect l="-6122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1446090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1446090"/>
                <a:ext cx="295420" cy="138446"/>
              </a:xfrm>
              <a:prstGeom prst="rect">
                <a:avLst/>
              </a:prstGeom>
              <a:blipFill>
                <a:blip r:embed="rId10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2273100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/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9234E5F-B469-4FD2-B76D-17A0032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1897091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사각형: 둥근 모서리 457">
            <a:extLst>
              <a:ext uri="{FF2B5EF4-FFF2-40B4-BE49-F238E27FC236}">
                <a16:creationId xmlns:a16="http://schemas.microsoft.com/office/drawing/2014/main" id="{5DD696D0-B18F-43DE-9A5D-370E19D7441E}"/>
              </a:ext>
            </a:extLst>
          </p:cNvPr>
          <p:cNvSpPr/>
          <p:nvPr/>
        </p:nvSpPr>
        <p:spPr>
          <a:xfrm>
            <a:off x="6314426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2" name="직선 화살표 연결선 461">
            <a:extLst>
              <a:ext uri="{FF2B5EF4-FFF2-40B4-BE49-F238E27FC236}">
                <a16:creationId xmlns:a16="http://schemas.microsoft.com/office/drawing/2014/main" id="{ADE2B369-D49D-4240-85F0-9147ED21A79F}"/>
              </a:ext>
            </a:extLst>
          </p:cNvPr>
          <p:cNvCxnSpPr>
            <a:cxnSpLocks/>
            <a:endCxn id="458" idx="2"/>
          </p:cNvCxnSpPr>
          <p:nvPr/>
        </p:nvCxnSpPr>
        <p:spPr>
          <a:xfrm flipV="1">
            <a:off x="6669144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화살표 연결선 462">
            <a:extLst>
              <a:ext uri="{FF2B5EF4-FFF2-40B4-BE49-F238E27FC236}">
                <a16:creationId xmlns:a16="http://schemas.microsoft.com/office/drawing/2014/main" id="{0B63270F-C8B3-49FA-9039-66A73B2EACA6}"/>
              </a:ext>
            </a:extLst>
          </p:cNvPr>
          <p:cNvCxnSpPr>
            <a:cxnSpLocks/>
            <a:stCxn id="458" idx="0"/>
          </p:cNvCxnSpPr>
          <p:nvPr/>
        </p:nvCxnSpPr>
        <p:spPr>
          <a:xfrm flipV="1">
            <a:off x="6669574" y="277582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연결선: 꺾임 463">
            <a:extLst>
              <a:ext uri="{FF2B5EF4-FFF2-40B4-BE49-F238E27FC236}">
                <a16:creationId xmlns:a16="http://schemas.microsoft.com/office/drawing/2014/main" id="{071678DD-67AA-4938-BDF6-C64DEED62EE4}"/>
              </a:ext>
            </a:extLst>
          </p:cNvPr>
          <p:cNvCxnSpPr>
            <a:cxnSpLocks/>
            <a:stCxn id="458" idx="0"/>
            <a:endCxn id="465" idx="1"/>
          </p:cNvCxnSpPr>
          <p:nvPr/>
        </p:nvCxnSpPr>
        <p:spPr>
          <a:xfrm rot="16200000" flipH="1">
            <a:off x="6921385" y="282536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사각형: 둥근 모서리 464">
            <a:extLst>
              <a:ext uri="{FF2B5EF4-FFF2-40B4-BE49-F238E27FC236}">
                <a16:creationId xmlns:a16="http://schemas.microsoft.com/office/drawing/2014/main" id="{C6185E55-265F-4F63-B899-C8C74CC95E98}"/>
              </a:ext>
            </a:extLst>
          </p:cNvPr>
          <p:cNvSpPr/>
          <p:nvPr/>
        </p:nvSpPr>
        <p:spPr>
          <a:xfrm>
            <a:off x="7265604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DC6C0162-22C9-496E-8E0E-A727D98EAD64}"/>
              </a:ext>
            </a:extLst>
          </p:cNvPr>
          <p:cNvCxnSpPr>
            <a:cxnSpLocks/>
            <a:endCxn id="465" idx="2"/>
          </p:cNvCxnSpPr>
          <p:nvPr/>
        </p:nvCxnSpPr>
        <p:spPr>
          <a:xfrm flipH="1" flipV="1">
            <a:off x="7620752" y="326198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화살표 연결선 466">
            <a:extLst>
              <a:ext uri="{FF2B5EF4-FFF2-40B4-BE49-F238E27FC236}">
                <a16:creationId xmlns:a16="http://schemas.microsoft.com/office/drawing/2014/main" id="{56F11C1A-D9B1-4B95-B584-CBFFC63AE688}"/>
              </a:ext>
            </a:extLst>
          </p:cNvPr>
          <p:cNvCxnSpPr>
            <a:cxnSpLocks/>
            <a:stCxn id="465" idx="0"/>
          </p:cNvCxnSpPr>
          <p:nvPr/>
        </p:nvCxnSpPr>
        <p:spPr>
          <a:xfrm flipV="1">
            <a:off x="7620752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연결선: 꺾임 467">
            <a:extLst>
              <a:ext uri="{FF2B5EF4-FFF2-40B4-BE49-F238E27FC236}">
                <a16:creationId xmlns:a16="http://schemas.microsoft.com/office/drawing/2014/main" id="{09EA338F-F52F-4B63-BB23-2D557AA276BB}"/>
              </a:ext>
            </a:extLst>
          </p:cNvPr>
          <p:cNvCxnSpPr>
            <a:cxnSpLocks/>
            <a:stCxn id="465" idx="0"/>
            <a:endCxn id="469" idx="1"/>
          </p:cNvCxnSpPr>
          <p:nvPr/>
        </p:nvCxnSpPr>
        <p:spPr>
          <a:xfrm rot="16200000" flipH="1">
            <a:off x="7964557" y="273336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CFE97045-C1D8-48EE-BC3A-8D60953C0F69}"/>
              </a:ext>
            </a:extLst>
          </p:cNvPr>
          <p:cNvSpPr/>
          <p:nvPr/>
        </p:nvSpPr>
        <p:spPr>
          <a:xfrm>
            <a:off x="8400771" y="307717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0" name="직선 화살표 연결선 469">
            <a:extLst>
              <a:ext uri="{FF2B5EF4-FFF2-40B4-BE49-F238E27FC236}">
                <a16:creationId xmlns:a16="http://schemas.microsoft.com/office/drawing/2014/main" id="{BE017F0B-7A8F-461D-B94A-D9D6AA7AC568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8755489" y="326198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9D103807-3FB6-421A-9085-75E4AA327C87}"/>
              </a:ext>
            </a:extLst>
          </p:cNvPr>
          <p:cNvCxnSpPr>
            <a:cxnSpLocks/>
            <a:stCxn id="469" idx="0"/>
          </p:cNvCxnSpPr>
          <p:nvPr/>
        </p:nvCxnSpPr>
        <p:spPr>
          <a:xfrm flipV="1">
            <a:off x="8755920" y="278198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연결선: 꺾임 471">
            <a:extLst>
              <a:ext uri="{FF2B5EF4-FFF2-40B4-BE49-F238E27FC236}">
                <a16:creationId xmlns:a16="http://schemas.microsoft.com/office/drawing/2014/main" id="{02C3ED3D-C222-43E1-92A7-4EE9E3C9BA80}"/>
              </a:ext>
            </a:extLst>
          </p:cNvPr>
          <p:cNvCxnSpPr>
            <a:cxnSpLocks/>
            <a:stCxn id="469" idx="0"/>
          </p:cNvCxnSpPr>
          <p:nvPr/>
        </p:nvCxnSpPr>
        <p:spPr>
          <a:xfrm rot="16200000" flipH="1">
            <a:off x="9061346" y="277174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BFCE0DA-0A55-4871-8E1B-B9F421591C14}"/>
              </a:ext>
            </a:extLst>
          </p:cNvPr>
          <p:cNvCxnSpPr>
            <a:cxnSpLocks/>
          </p:cNvCxnSpPr>
          <p:nvPr/>
        </p:nvCxnSpPr>
        <p:spPr>
          <a:xfrm>
            <a:off x="8829488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타원 473">
            <a:extLst>
              <a:ext uri="{FF2B5EF4-FFF2-40B4-BE49-F238E27FC236}">
                <a16:creationId xmlns:a16="http://schemas.microsoft.com/office/drawing/2014/main" id="{7BDACBE5-8BA2-4BA2-AA4C-831D5B0A0FA9}"/>
              </a:ext>
            </a:extLst>
          </p:cNvPr>
          <p:cNvSpPr/>
          <p:nvPr/>
        </p:nvSpPr>
        <p:spPr>
          <a:xfrm>
            <a:off x="8775860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5" name="타원 474">
            <a:extLst>
              <a:ext uri="{FF2B5EF4-FFF2-40B4-BE49-F238E27FC236}">
                <a16:creationId xmlns:a16="http://schemas.microsoft.com/office/drawing/2014/main" id="{DF50E507-3CC4-4A76-94E1-B40F09FE8577}"/>
              </a:ext>
            </a:extLst>
          </p:cNvPr>
          <p:cNvSpPr/>
          <p:nvPr/>
        </p:nvSpPr>
        <p:spPr>
          <a:xfrm>
            <a:off x="8407762" y="318226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5E80BCE1-707C-4A8B-BB0E-1C1BB871302E}"/>
              </a:ext>
            </a:extLst>
          </p:cNvPr>
          <p:cNvCxnSpPr>
            <a:cxnSpLocks/>
          </p:cNvCxnSpPr>
          <p:nvPr/>
        </p:nvCxnSpPr>
        <p:spPr>
          <a:xfrm>
            <a:off x="7686683" y="326147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연결선: 꺾임 476">
            <a:extLst>
              <a:ext uri="{FF2B5EF4-FFF2-40B4-BE49-F238E27FC236}">
                <a16:creationId xmlns:a16="http://schemas.microsoft.com/office/drawing/2014/main" id="{1F92D910-4DF4-4FA6-9DF8-82342D3C0672}"/>
              </a:ext>
            </a:extLst>
          </p:cNvPr>
          <p:cNvCxnSpPr>
            <a:cxnSpLocks/>
            <a:stCxn id="475" idx="2"/>
            <a:endCxn id="478" idx="0"/>
          </p:cNvCxnSpPr>
          <p:nvPr/>
        </p:nvCxnSpPr>
        <p:spPr>
          <a:xfrm rot="10800000">
            <a:off x="7686148" y="307154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>
            <a:extLst>
              <a:ext uri="{FF2B5EF4-FFF2-40B4-BE49-F238E27FC236}">
                <a16:creationId xmlns:a16="http://schemas.microsoft.com/office/drawing/2014/main" id="{E4320663-90C6-4C90-9B44-C3DE81E3C7F5}"/>
              </a:ext>
            </a:extLst>
          </p:cNvPr>
          <p:cNvSpPr/>
          <p:nvPr/>
        </p:nvSpPr>
        <p:spPr>
          <a:xfrm>
            <a:off x="7633056" y="307154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D4B8DEAD-7125-442A-B9A0-B58CC4F7E031}"/>
              </a:ext>
            </a:extLst>
          </p:cNvPr>
          <p:cNvCxnSpPr>
            <a:cxnSpLocks/>
          </p:cNvCxnSpPr>
          <p:nvPr/>
        </p:nvCxnSpPr>
        <p:spPr>
          <a:xfrm>
            <a:off x="7684530" y="282912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타원 479">
            <a:extLst>
              <a:ext uri="{FF2B5EF4-FFF2-40B4-BE49-F238E27FC236}">
                <a16:creationId xmlns:a16="http://schemas.microsoft.com/office/drawing/2014/main" id="{A0826E4A-CD04-4895-AC05-947D75023907}"/>
              </a:ext>
            </a:extLst>
          </p:cNvPr>
          <p:cNvSpPr/>
          <p:nvPr/>
        </p:nvSpPr>
        <p:spPr>
          <a:xfrm>
            <a:off x="7276117" y="318793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016FC89F-CD1A-4E3E-B215-8B19F1AFD609}"/>
              </a:ext>
            </a:extLst>
          </p:cNvPr>
          <p:cNvCxnSpPr>
            <a:cxnSpLocks/>
          </p:cNvCxnSpPr>
          <p:nvPr/>
        </p:nvCxnSpPr>
        <p:spPr>
          <a:xfrm>
            <a:off x="6739028" y="326714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연결선: 꺾임 481">
            <a:extLst>
              <a:ext uri="{FF2B5EF4-FFF2-40B4-BE49-F238E27FC236}">
                <a16:creationId xmlns:a16="http://schemas.microsoft.com/office/drawing/2014/main" id="{8EC73E65-3FCD-4871-81D4-CD3303088FC0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0800000">
            <a:off x="6738492" y="307721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타원 482">
            <a:extLst>
              <a:ext uri="{FF2B5EF4-FFF2-40B4-BE49-F238E27FC236}">
                <a16:creationId xmlns:a16="http://schemas.microsoft.com/office/drawing/2014/main" id="{B8BA3EF1-040D-4A57-B312-18C04BA2AD9A}"/>
              </a:ext>
            </a:extLst>
          </p:cNvPr>
          <p:cNvSpPr/>
          <p:nvPr/>
        </p:nvSpPr>
        <p:spPr>
          <a:xfrm>
            <a:off x="6685400" y="307721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FD37BA5-7529-4425-9B96-D64819BAAC7B}"/>
              </a:ext>
            </a:extLst>
          </p:cNvPr>
          <p:cNvCxnSpPr>
            <a:cxnSpLocks/>
          </p:cNvCxnSpPr>
          <p:nvPr/>
        </p:nvCxnSpPr>
        <p:spPr>
          <a:xfrm>
            <a:off x="6736875" y="283480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화살표 연결선 484">
            <a:extLst>
              <a:ext uri="{FF2B5EF4-FFF2-40B4-BE49-F238E27FC236}">
                <a16:creationId xmlns:a16="http://schemas.microsoft.com/office/drawing/2014/main" id="{4596A9D1-6A7F-4EA9-9207-FC76EE5C5E95}"/>
              </a:ext>
            </a:extLst>
          </p:cNvPr>
          <p:cNvCxnSpPr>
            <a:cxnSpLocks/>
          </p:cNvCxnSpPr>
          <p:nvPr/>
        </p:nvCxnSpPr>
        <p:spPr>
          <a:xfrm>
            <a:off x="8828998" y="284722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/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1BFA2D38-12E3-4F2F-9769-5095F23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311422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/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CDC7610-EDC6-4C40-913D-8DE7D1C8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318226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/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7C967A2E-416B-457E-A454-B0B41B91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3455693"/>
                <a:ext cx="39786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/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871F8D84-63A8-43F4-9372-AA2C957F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3455693"/>
                <a:ext cx="397866" cy="215444"/>
              </a:xfrm>
              <a:prstGeom prst="rect">
                <a:avLst/>
              </a:prstGeom>
              <a:blipFill>
                <a:blip r:embed="rId15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/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5315CA25-11D0-41DF-99F2-B055E2D26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3455693"/>
                <a:ext cx="397866" cy="215444"/>
              </a:xfrm>
              <a:prstGeom prst="rect">
                <a:avLst/>
              </a:prstGeom>
              <a:blipFill>
                <a:blip r:embed="rId16"/>
                <a:stretch>
                  <a:fillRect l="-4615" r="-4615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/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90BA040-36EC-4DC6-BB19-4067C1D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2651198"/>
                <a:ext cx="406586" cy="215444"/>
              </a:xfrm>
              <a:prstGeom prst="rect">
                <a:avLst/>
              </a:prstGeom>
              <a:blipFill>
                <a:blip r:embed="rId17"/>
                <a:stretch>
                  <a:fillRect l="-8955" r="-44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/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CBFF972B-47C0-4494-AE6D-0B8BD197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2651198"/>
                <a:ext cx="406585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/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FB822F54-F93F-4741-95AB-501F1BD4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2651198"/>
                <a:ext cx="406586" cy="215444"/>
              </a:xfrm>
              <a:prstGeom prst="rect">
                <a:avLst/>
              </a:prstGeom>
              <a:blipFill>
                <a:blip r:embed="rId19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/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3B73DE74-4507-49E1-BAB2-DDF267FC5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347820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/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35DDB4AA-99E7-46B1-A204-FA7DDC3A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310219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사각형: 둥근 모서리 498">
            <a:extLst>
              <a:ext uri="{FF2B5EF4-FFF2-40B4-BE49-F238E27FC236}">
                <a16:creationId xmlns:a16="http://schemas.microsoft.com/office/drawing/2014/main" id="{F7350FF2-6D0B-4BCF-9E18-1ECFB2848CB1}"/>
              </a:ext>
            </a:extLst>
          </p:cNvPr>
          <p:cNvSpPr/>
          <p:nvPr/>
        </p:nvSpPr>
        <p:spPr>
          <a:xfrm>
            <a:off x="6314426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E7D89BA5-A4BD-4A38-BE32-C8448F3B976B}"/>
              </a:ext>
            </a:extLst>
          </p:cNvPr>
          <p:cNvCxnSpPr>
            <a:cxnSpLocks/>
            <a:endCxn id="499" idx="2"/>
          </p:cNvCxnSpPr>
          <p:nvPr/>
        </p:nvCxnSpPr>
        <p:spPr>
          <a:xfrm flipV="1">
            <a:off x="6669144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5922C062-4EB9-4473-9765-80D3D7BF6F83}"/>
              </a:ext>
            </a:extLst>
          </p:cNvPr>
          <p:cNvCxnSpPr>
            <a:cxnSpLocks/>
            <a:stCxn id="499" idx="0"/>
          </p:cNvCxnSpPr>
          <p:nvPr/>
        </p:nvCxnSpPr>
        <p:spPr>
          <a:xfrm flipV="1">
            <a:off x="6669574" y="4329280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연결선: 꺾임 501">
            <a:extLst>
              <a:ext uri="{FF2B5EF4-FFF2-40B4-BE49-F238E27FC236}">
                <a16:creationId xmlns:a16="http://schemas.microsoft.com/office/drawing/2014/main" id="{F62BDB59-5043-4E5F-9FEC-A69B4476D951}"/>
              </a:ext>
            </a:extLst>
          </p:cNvPr>
          <p:cNvCxnSpPr>
            <a:cxnSpLocks/>
            <a:stCxn id="499" idx="0"/>
            <a:endCxn id="503" idx="1"/>
          </p:cNvCxnSpPr>
          <p:nvPr/>
        </p:nvCxnSpPr>
        <p:spPr>
          <a:xfrm rot="16200000" flipH="1">
            <a:off x="6921385" y="4378822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사각형: 둥근 모서리 502">
            <a:extLst>
              <a:ext uri="{FF2B5EF4-FFF2-40B4-BE49-F238E27FC236}">
                <a16:creationId xmlns:a16="http://schemas.microsoft.com/office/drawing/2014/main" id="{9FD262D8-4C96-4690-A117-C346D02DD326}"/>
              </a:ext>
            </a:extLst>
          </p:cNvPr>
          <p:cNvSpPr/>
          <p:nvPr/>
        </p:nvSpPr>
        <p:spPr>
          <a:xfrm>
            <a:off x="7265604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32191510-EF0D-4BE9-BA04-90286AF265D8}"/>
              </a:ext>
            </a:extLst>
          </p:cNvPr>
          <p:cNvCxnSpPr>
            <a:cxnSpLocks/>
            <a:endCxn id="503" idx="2"/>
          </p:cNvCxnSpPr>
          <p:nvPr/>
        </p:nvCxnSpPr>
        <p:spPr>
          <a:xfrm flipH="1" flipV="1">
            <a:off x="7620752" y="4815447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59E2E719-F831-403A-B3DF-7F9BE017EDB0}"/>
              </a:ext>
            </a:extLst>
          </p:cNvPr>
          <p:cNvCxnSpPr>
            <a:cxnSpLocks/>
            <a:stCxn id="503" idx="0"/>
          </p:cNvCxnSpPr>
          <p:nvPr/>
        </p:nvCxnSpPr>
        <p:spPr>
          <a:xfrm flipV="1">
            <a:off x="7620752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연결선: 꺾임 505">
            <a:extLst>
              <a:ext uri="{FF2B5EF4-FFF2-40B4-BE49-F238E27FC236}">
                <a16:creationId xmlns:a16="http://schemas.microsoft.com/office/drawing/2014/main" id="{8802FC73-29AD-4A8D-8652-7376036439EA}"/>
              </a:ext>
            </a:extLst>
          </p:cNvPr>
          <p:cNvCxnSpPr>
            <a:cxnSpLocks/>
            <a:stCxn id="503" idx="0"/>
            <a:endCxn id="507" idx="1"/>
          </p:cNvCxnSpPr>
          <p:nvPr/>
        </p:nvCxnSpPr>
        <p:spPr>
          <a:xfrm rot="16200000" flipH="1">
            <a:off x="7964557" y="4286827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99D917F0-B961-45BF-8DC5-320E14353E8C}"/>
              </a:ext>
            </a:extLst>
          </p:cNvPr>
          <p:cNvSpPr/>
          <p:nvPr/>
        </p:nvSpPr>
        <p:spPr>
          <a:xfrm>
            <a:off x="8400771" y="4630634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8" name="직선 화살표 연결선 507">
            <a:extLst>
              <a:ext uri="{FF2B5EF4-FFF2-40B4-BE49-F238E27FC236}">
                <a16:creationId xmlns:a16="http://schemas.microsoft.com/office/drawing/2014/main" id="{76D0D15E-DA7C-4B4B-BA61-443648D339FD}"/>
              </a:ext>
            </a:extLst>
          </p:cNvPr>
          <p:cNvCxnSpPr>
            <a:cxnSpLocks/>
            <a:endCxn id="507" idx="2"/>
          </p:cNvCxnSpPr>
          <p:nvPr/>
        </p:nvCxnSpPr>
        <p:spPr>
          <a:xfrm flipV="1">
            <a:off x="8755489" y="4815447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526049BA-3D27-43F4-8904-85175E6400A2}"/>
              </a:ext>
            </a:extLst>
          </p:cNvPr>
          <p:cNvCxnSpPr>
            <a:cxnSpLocks/>
            <a:stCxn id="507" idx="0"/>
          </p:cNvCxnSpPr>
          <p:nvPr/>
        </p:nvCxnSpPr>
        <p:spPr>
          <a:xfrm flipV="1">
            <a:off x="8755920" y="4335443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연결선: 꺾임 509">
            <a:extLst>
              <a:ext uri="{FF2B5EF4-FFF2-40B4-BE49-F238E27FC236}">
                <a16:creationId xmlns:a16="http://schemas.microsoft.com/office/drawing/2014/main" id="{6492C591-0FAC-4CD9-AC5B-32D74AB0A7AC}"/>
              </a:ext>
            </a:extLst>
          </p:cNvPr>
          <p:cNvCxnSpPr>
            <a:cxnSpLocks/>
            <a:stCxn id="507" idx="0"/>
          </p:cNvCxnSpPr>
          <p:nvPr/>
        </p:nvCxnSpPr>
        <p:spPr>
          <a:xfrm rot="16200000" flipH="1">
            <a:off x="9061346" y="4325207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B7B51700-32C5-4E2D-8A36-03CB0F6437E8}"/>
              </a:ext>
            </a:extLst>
          </p:cNvPr>
          <p:cNvCxnSpPr>
            <a:cxnSpLocks/>
          </p:cNvCxnSpPr>
          <p:nvPr/>
        </p:nvCxnSpPr>
        <p:spPr>
          <a:xfrm>
            <a:off x="8829488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타원 511">
            <a:extLst>
              <a:ext uri="{FF2B5EF4-FFF2-40B4-BE49-F238E27FC236}">
                <a16:creationId xmlns:a16="http://schemas.microsoft.com/office/drawing/2014/main" id="{6BB21771-5135-4E3F-A4FD-5A6464C5F514}"/>
              </a:ext>
            </a:extLst>
          </p:cNvPr>
          <p:cNvSpPr/>
          <p:nvPr/>
        </p:nvSpPr>
        <p:spPr>
          <a:xfrm>
            <a:off x="8775860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9E0006DE-57DA-4570-BD64-3A5D960E236E}"/>
              </a:ext>
            </a:extLst>
          </p:cNvPr>
          <p:cNvSpPr/>
          <p:nvPr/>
        </p:nvSpPr>
        <p:spPr>
          <a:xfrm>
            <a:off x="8407762" y="4735721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4" name="직선 화살표 연결선 513">
            <a:extLst>
              <a:ext uri="{FF2B5EF4-FFF2-40B4-BE49-F238E27FC236}">
                <a16:creationId xmlns:a16="http://schemas.microsoft.com/office/drawing/2014/main" id="{B43793AC-99FE-45B3-B56B-1F4590AF085B}"/>
              </a:ext>
            </a:extLst>
          </p:cNvPr>
          <p:cNvCxnSpPr>
            <a:cxnSpLocks/>
          </p:cNvCxnSpPr>
          <p:nvPr/>
        </p:nvCxnSpPr>
        <p:spPr>
          <a:xfrm>
            <a:off x="7686683" y="481493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연결선: 꺾임 514">
            <a:extLst>
              <a:ext uri="{FF2B5EF4-FFF2-40B4-BE49-F238E27FC236}">
                <a16:creationId xmlns:a16="http://schemas.microsoft.com/office/drawing/2014/main" id="{653AA0F1-BA87-47C6-8DD5-395F4D368E56}"/>
              </a:ext>
            </a:extLst>
          </p:cNvPr>
          <p:cNvCxnSpPr>
            <a:cxnSpLocks/>
            <a:stCxn id="513" idx="2"/>
            <a:endCxn id="516" idx="0"/>
          </p:cNvCxnSpPr>
          <p:nvPr/>
        </p:nvCxnSpPr>
        <p:spPr>
          <a:xfrm rot="10800000">
            <a:off x="7686148" y="4625005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타원 515">
            <a:extLst>
              <a:ext uri="{FF2B5EF4-FFF2-40B4-BE49-F238E27FC236}">
                <a16:creationId xmlns:a16="http://schemas.microsoft.com/office/drawing/2014/main" id="{CF86CD98-1714-45AC-97D4-017D88983623}"/>
              </a:ext>
            </a:extLst>
          </p:cNvPr>
          <p:cNvSpPr/>
          <p:nvPr/>
        </p:nvSpPr>
        <p:spPr>
          <a:xfrm>
            <a:off x="7633056" y="4625005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7" name="직선 화살표 연결선 516">
            <a:extLst>
              <a:ext uri="{FF2B5EF4-FFF2-40B4-BE49-F238E27FC236}">
                <a16:creationId xmlns:a16="http://schemas.microsoft.com/office/drawing/2014/main" id="{EB76D0A8-B77E-4B4F-9B67-2F3225EFA33A}"/>
              </a:ext>
            </a:extLst>
          </p:cNvPr>
          <p:cNvCxnSpPr>
            <a:cxnSpLocks/>
          </p:cNvCxnSpPr>
          <p:nvPr/>
        </p:nvCxnSpPr>
        <p:spPr>
          <a:xfrm>
            <a:off x="7684530" y="438258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타원 517">
            <a:extLst>
              <a:ext uri="{FF2B5EF4-FFF2-40B4-BE49-F238E27FC236}">
                <a16:creationId xmlns:a16="http://schemas.microsoft.com/office/drawing/2014/main" id="{122B9A17-BEA2-49A0-B7A6-9D97590C89A2}"/>
              </a:ext>
            </a:extLst>
          </p:cNvPr>
          <p:cNvSpPr/>
          <p:nvPr/>
        </p:nvSpPr>
        <p:spPr>
          <a:xfrm>
            <a:off x="7276117" y="4741396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18ADD040-3F33-43F4-BBD3-38892D4F5913}"/>
              </a:ext>
            </a:extLst>
          </p:cNvPr>
          <p:cNvCxnSpPr>
            <a:cxnSpLocks/>
          </p:cNvCxnSpPr>
          <p:nvPr/>
        </p:nvCxnSpPr>
        <p:spPr>
          <a:xfrm>
            <a:off x="6739028" y="4820609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연결선: 꺾임 519">
            <a:extLst>
              <a:ext uri="{FF2B5EF4-FFF2-40B4-BE49-F238E27FC236}">
                <a16:creationId xmlns:a16="http://schemas.microsoft.com/office/drawing/2014/main" id="{523ECC0C-910E-4687-AFB7-34D79EB5512E}"/>
              </a:ext>
            </a:extLst>
          </p:cNvPr>
          <p:cNvCxnSpPr>
            <a:cxnSpLocks/>
            <a:stCxn id="518" idx="2"/>
            <a:endCxn id="521" idx="0"/>
          </p:cNvCxnSpPr>
          <p:nvPr/>
        </p:nvCxnSpPr>
        <p:spPr>
          <a:xfrm rot="10800000">
            <a:off x="6738492" y="4630679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타원 520">
            <a:extLst>
              <a:ext uri="{FF2B5EF4-FFF2-40B4-BE49-F238E27FC236}">
                <a16:creationId xmlns:a16="http://schemas.microsoft.com/office/drawing/2014/main" id="{EDC953B5-3836-44CD-B805-93F782412134}"/>
              </a:ext>
            </a:extLst>
          </p:cNvPr>
          <p:cNvSpPr/>
          <p:nvPr/>
        </p:nvSpPr>
        <p:spPr>
          <a:xfrm>
            <a:off x="6685400" y="463067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E10DE1BE-DFFD-467C-B01F-71D7A914A6E9}"/>
              </a:ext>
            </a:extLst>
          </p:cNvPr>
          <p:cNvCxnSpPr>
            <a:cxnSpLocks/>
          </p:cNvCxnSpPr>
          <p:nvPr/>
        </p:nvCxnSpPr>
        <p:spPr>
          <a:xfrm>
            <a:off x="6736875" y="4388260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C965FFA4-BDFB-48FF-AC25-299BED6011D1}"/>
              </a:ext>
            </a:extLst>
          </p:cNvPr>
          <p:cNvCxnSpPr>
            <a:cxnSpLocks/>
          </p:cNvCxnSpPr>
          <p:nvPr/>
        </p:nvCxnSpPr>
        <p:spPr>
          <a:xfrm>
            <a:off x="8828998" y="4400681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/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A62AA875-6B3F-48F3-9B2B-AE297928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4667682"/>
                <a:ext cx="210689" cy="118668"/>
              </a:xfrm>
              <a:prstGeom prst="rect">
                <a:avLst/>
              </a:prstGeom>
              <a:blipFill>
                <a:blip r:embed="rId12"/>
                <a:stretch>
                  <a:fillRect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/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5" name="TextBox 524">
                <a:extLst>
                  <a:ext uri="{FF2B5EF4-FFF2-40B4-BE49-F238E27FC236}">
                    <a16:creationId xmlns:a16="http://schemas.microsoft.com/office/drawing/2014/main" id="{8F820560-4FCF-412A-8CCC-50E7250F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4735721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/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35285B39-41DB-4938-9A9B-80A5E25BC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5009153"/>
                <a:ext cx="319318" cy="215444"/>
              </a:xfrm>
              <a:prstGeom prst="rect">
                <a:avLst/>
              </a:prstGeom>
              <a:blipFill>
                <a:blip r:embed="rId20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/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52411026-A27C-47B0-908E-0DF42257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5009153"/>
                <a:ext cx="319318" cy="215444"/>
              </a:xfrm>
              <a:prstGeom prst="rect">
                <a:avLst/>
              </a:prstGeom>
              <a:blipFill>
                <a:blip r:embed="rId21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/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0051D11-DFF6-47F6-9D46-E8355BF58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5009153"/>
                <a:ext cx="319318" cy="215444"/>
              </a:xfrm>
              <a:prstGeom prst="rect">
                <a:avLst/>
              </a:prstGeom>
              <a:blipFill>
                <a:blip r:embed="rId22"/>
                <a:stretch>
                  <a:fillRect l="-5769" r="-384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/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0729A45E-59B6-455E-A3F2-3C9AE18B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4204658"/>
                <a:ext cx="328039" cy="215444"/>
              </a:xfrm>
              <a:prstGeom prst="rect">
                <a:avLst/>
              </a:prstGeom>
              <a:blipFill>
                <a:blip r:embed="rId23"/>
                <a:stretch>
                  <a:fillRect l="-11111"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/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B485FC33-F96B-41CB-8A74-9FC290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4204658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/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83F105F5-D59A-453E-A7C2-0B39658C4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4204658"/>
                <a:ext cx="328039" cy="215444"/>
              </a:xfrm>
              <a:prstGeom prst="rect">
                <a:avLst/>
              </a:prstGeom>
              <a:blipFill>
                <a:blip r:embed="rId25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/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65DBF2E6-DE64-4F89-A7BC-C0443E28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5031668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/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0F0EF624-A84D-492A-8F3F-1183FB37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4655659"/>
                <a:ext cx="328039" cy="215444"/>
              </a:xfrm>
              <a:prstGeom prst="rect">
                <a:avLst/>
              </a:prstGeom>
              <a:blipFill>
                <a:blip r:embed="rId24"/>
                <a:stretch>
                  <a:fillRect l="-11321" r="-566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7" name="사각형: 둥근 모서리 536">
            <a:extLst>
              <a:ext uri="{FF2B5EF4-FFF2-40B4-BE49-F238E27FC236}">
                <a16:creationId xmlns:a16="http://schemas.microsoft.com/office/drawing/2014/main" id="{44620AD7-F661-4598-A055-07B119C2CA6A}"/>
              </a:ext>
            </a:extLst>
          </p:cNvPr>
          <p:cNvSpPr/>
          <p:nvPr/>
        </p:nvSpPr>
        <p:spPr>
          <a:xfrm>
            <a:off x="6314426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3A2343C9-9AC1-4F49-8913-C0E243EE0BB2}"/>
              </a:ext>
            </a:extLst>
          </p:cNvPr>
          <p:cNvCxnSpPr>
            <a:cxnSpLocks/>
            <a:endCxn id="537" idx="2"/>
          </p:cNvCxnSpPr>
          <p:nvPr/>
        </p:nvCxnSpPr>
        <p:spPr>
          <a:xfrm flipV="1">
            <a:off x="6669144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99FF41EE-EAC4-4457-8178-6A8C0A927CC7}"/>
              </a:ext>
            </a:extLst>
          </p:cNvPr>
          <p:cNvCxnSpPr>
            <a:cxnSpLocks/>
            <a:stCxn id="537" idx="0"/>
          </p:cNvCxnSpPr>
          <p:nvPr/>
        </p:nvCxnSpPr>
        <p:spPr>
          <a:xfrm flipV="1">
            <a:off x="6669574" y="5534388"/>
            <a:ext cx="0" cy="30135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연결선: 꺾임 539">
            <a:extLst>
              <a:ext uri="{FF2B5EF4-FFF2-40B4-BE49-F238E27FC236}">
                <a16:creationId xmlns:a16="http://schemas.microsoft.com/office/drawing/2014/main" id="{0639526E-BEE6-47DB-9D54-F0719F8CBEF9}"/>
              </a:ext>
            </a:extLst>
          </p:cNvPr>
          <p:cNvCxnSpPr>
            <a:cxnSpLocks/>
            <a:stCxn id="537" idx="0"/>
            <a:endCxn id="541" idx="1"/>
          </p:cNvCxnSpPr>
          <p:nvPr/>
        </p:nvCxnSpPr>
        <p:spPr>
          <a:xfrm rot="16200000" flipH="1">
            <a:off x="6921385" y="5583930"/>
            <a:ext cx="92406" cy="596029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97749FB4-D9EA-442D-9C86-F5841E6CD0AB}"/>
              </a:ext>
            </a:extLst>
          </p:cNvPr>
          <p:cNvSpPr/>
          <p:nvPr/>
        </p:nvSpPr>
        <p:spPr>
          <a:xfrm>
            <a:off x="7265604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8F817530-D1EE-4AE8-B1C9-7B2D37DB39BE}"/>
              </a:ext>
            </a:extLst>
          </p:cNvPr>
          <p:cNvCxnSpPr>
            <a:cxnSpLocks/>
            <a:endCxn id="541" idx="2"/>
          </p:cNvCxnSpPr>
          <p:nvPr/>
        </p:nvCxnSpPr>
        <p:spPr>
          <a:xfrm flipH="1" flipV="1">
            <a:off x="7620752" y="6020555"/>
            <a:ext cx="2098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화살표 연결선 542">
            <a:extLst>
              <a:ext uri="{FF2B5EF4-FFF2-40B4-BE49-F238E27FC236}">
                <a16:creationId xmlns:a16="http://schemas.microsoft.com/office/drawing/2014/main" id="{9704BE6D-781D-421B-AED7-B0DBDF4ECA72}"/>
              </a:ext>
            </a:extLst>
          </p:cNvPr>
          <p:cNvCxnSpPr>
            <a:cxnSpLocks/>
            <a:stCxn id="541" idx="0"/>
          </p:cNvCxnSpPr>
          <p:nvPr/>
        </p:nvCxnSpPr>
        <p:spPr>
          <a:xfrm flipV="1">
            <a:off x="7620752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연결선: 꺾임 543">
            <a:extLst>
              <a:ext uri="{FF2B5EF4-FFF2-40B4-BE49-F238E27FC236}">
                <a16:creationId xmlns:a16="http://schemas.microsoft.com/office/drawing/2014/main" id="{19CC003A-989A-450A-BE06-56FA50239706}"/>
              </a:ext>
            </a:extLst>
          </p:cNvPr>
          <p:cNvCxnSpPr>
            <a:cxnSpLocks/>
            <a:stCxn id="541" idx="0"/>
            <a:endCxn id="545" idx="1"/>
          </p:cNvCxnSpPr>
          <p:nvPr/>
        </p:nvCxnSpPr>
        <p:spPr>
          <a:xfrm rot="16200000" flipH="1">
            <a:off x="7964557" y="5491935"/>
            <a:ext cx="92407" cy="780019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EA1BB1DC-CCEF-4067-9376-6F9B0440732E}"/>
              </a:ext>
            </a:extLst>
          </p:cNvPr>
          <p:cNvSpPr/>
          <p:nvPr/>
        </p:nvSpPr>
        <p:spPr>
          <a:xfrm>
            <a:off x="8400771" y="5835742"/>
            <a:ext cx="710298" cy="18481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DF4C1C3-F269-44F9-9072-46C54B616BFA}"/>
              </a:ext>
            </a:extLst>
          </p:cNvPr>
          <p:cNvCxnSpPr>
            <a:cxnSpLocks/>
            <a:endCxn id="545" idx="2"/>
          </p:cNvCxnSpPr>
          <p:nvPr/>
        </p:nvCxnSpPr>
        <p:spPr>
          <a:xfrm flipV="1">
            <a:off x="8755489" y="6020555"/>
            <a:ext cx="430" cy="1833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C3F0892A-E916-438C-9087-527C58636B09}"/>
              </a:ext>
            </a:extLst>
          </p:cNvPr>
          <p:cNvCxnSpPr>
            <a:cxnSpLocks/>
            <a:stCxn id="545" idx="0"/>
          </p:cNvCxnSpPr>
          <p:nvPr/>
        </p:nvCxnSpPr>
        <p:spPr>
          <a:xfrm flipV="1">
            <a:off x="8755920" y="5540551"/>
            <a:ext cx="0" cy="29519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연결선: 꺾임 547">
            <a:extLst>
              <a:ext uri="{FF2B5EF4-FFF2-40B4-BE49-F238E27FC236}">
                <a16:creationId xmlns:a16="http://schemas.microsoft.com/office/drawing/2014/main" id="{73B041A2-8B05-4D96-AC6A-3C6618651AB5}"/>
              </a:ext>
            </a:extLst>
          </p:cNvPr>
          <p:cNvCxnSpPr>
            <a:cxnSpLocks/>
            <a:stCxn id="545" idx="0"/>
          </p:cNvCxnSpPr>
          <p:nvPr/>
        </p:nvCxnSpPr>
        <p:spPr>
          <a:xfrm rot="16200000" flipH="1">
            <a:off x="9061346" y="5530315"/>
            <a:ext cx="110761" cy="721615"/>
          </a:xfrm>
          <a:prstGeom prst="bentConnector4">
            <a:avLst>
              <a:gd name="adj1" fmla="val -181714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화살표 연결선 548">
            <a:extLst>
              <a:ext uri="{FF2B5EF4-FFF2-40B4-BE49-F238E27FC236}">
                <a16:creationId xmlns:a16="http://schemas.microsoft.com/office/drawing/2014/main" id="{3B5B486B-D598-4DBE-8EE6-AF9CF9ABAAC5}"/>
              </a:ext>
            </a:extLst>
          </p:cNvPr>
          <p:cNvCxnSpPr>
            <a:cxnSpLocks/>
          </p:cNvCxnSpPr>
          <p:nvPr/>
        </p:nvCxnSpPr>
        <p:spPr>
          <a:xfrm>
            <a:off x="8829488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타원 549">
            <a:extLst>
              <a:ext uri="{FF2B5EF4-FFF2-40B4-BE49-F238E27FC236}">
                <a16:creationId xmlns:a16="http://schemas.microsoft.com/office/drawing/2014/main" id="{8E153EC5-DC49-4D7E-82A7-77DCD1B79B96}"/>
              </a:ext>
            </a:extLst>
          </p:cNvPr>
          <p:cNvSpPr/>
          <p:nvPr/>
        </p:nvSpPr>
        <p:spPr>
          <a:xfrm>
            <a:off x="8775860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445EC61-15B7-4A12-9F19-FB2C198785A2}"/>
              </a:ext>
            </a:extLst>
          </p:cNvPr>
          <p:cNvSpPr/>
          <p:nvPr/>
        </p:nvSpPr>
        <p:spPr>
          <a:xfrm>
            <a:off x="8407762" y="5940829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2" name="직선 화살표 연결선 551">
            <a:extLst>
              <a:ext uri="{FF2B5EF4-FFF2-40B4-BE49-F238E27FC236}">
                <a16:creationId xmlns:a16="http://schemas.microsoft.com/office/drawing/2014/main" id="{B2F71B3F-0365-42DA-9CB4-FDF0355E6AF1}"/>
              </a:ext>
            </a:extLst>
          </p:cNvPr>
          <p:cNvCxnSpPr>
            <a:cxnSpLocks/>
          </p:cNvCxnSpPr>
          <p:nvPr/>
        </p:nvCxnSpPr>
        <p:spPr>
          <a:xfrm>
            <a:off x="7686683" y="6020043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연결선: 꺾임 552">
            <a:extLst>
              <a:ext uri="{FF2B5EF4-FFF2-40B4-BE49-F238E27FC236}">
                <a16:creationId xmlns:a16="http://schemas.microsoft.com/office/drawing/2014/main" id="{632276FF-DDA4-4EAF-AA5C-7E4968F073D1}"/>
              </a:ext>
            </a:extLst>
          </p:cNvPr>
          <p:cNvCxnSpPr>
            <a:cxnSpLocks/>
            <a:stCxn id="551" idx="2"/>
            <a:endCxn id="554" idx="0"/>
          </p:cNvCxnSpPr>
          <p:nvPr/>
        </p:nvCxnSpPr>
        <p:spPr>
          <a:xfrm rot="10800000">
            <a:off x="7686148" y="5830113"/>
            <a:ext cx="721615" cy="152883"/>
          </a:xfrm>
          <a:prstGeom prst="bentConnector4">
            <a:avLst>
              <a:gd name="adj1" fmla="val 50874"/>
              <a:gd name="adj2" fmla="val 15252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타원 553">
            <a:extLst>
              <a:ext uri="{FF2B5EF4-FFF2-40B4-BE49-F238E27FC236}">
                <a16:creationId xmlns:a16="http://schemas.microsoft.com/office/drawing/2014/main" id="{D87703A8-3EB2-46B0-878F-7791F79E16DB}"/>
              </a:ext>
            </a:extLst>
          </p:cNvPr>
          <p:cNvSpPr/>
          <p:nvPr/>
        </p:nvSpPr>
        <p:spPr>
          <a:xfrm>
            <a:off x="7633056" y="5830113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5" name="직선 화살표 연결선 554">
            <a:extLst>
              <a:ext uri="{FF2B5EF4-FFF2-40B4-BE49-F238E27FC236}">
                <a16:creationId xmlns:a16="http://schemas.microsoft.com/office/drawing/2014/main" id="{2F12F9E6-687B-456A-972A-4B1199E08AA0}"/>
              </a:ext>
            </a:extLst>
          </p:cNvPr>
          <p:cNvCxnSpPr>
            <a:cxnSpLocks/>
          </p:cNvCxnSpPr>
          <p:nvPr/>
        </p:nvCxnSpPr>
        <p:spPr>
          <a:xfrm>
            <a:off x="7684530" y="5587695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타원 555">
            <a:extLst>
              <a:ext uri="{FF2B5EF4-FFF2-40B4-BE49-F238E27FC236}">
                <a16:creationId xmlns:a16="http://schemas.microsoft.com/office/drawing/2014/main" id="{6888EF99-8364-4DC8-A33A-C5934B55C5DD}"/>
              </a:ext>
            </a:extLst>
          </p:cNvPr>
          <p:cNvSpPr/>
          <p:nvPr/>
        </p:nvSpPr>
        <p:spPr>
          <a:xfrm>
            <a:off x="7276117" y="5946504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55EB2A4A-FE24-47CA-9DDE-458D8F114052}"/>
              </a:ext>
            </a:extLst>
          </p:cNvPr>
          <p:cNvCxnSpPr>
            <a:cxnSpLocks/>
          </p:cNvCxnSpPr>
          <p:nvPr/>
        </p:nvCxnSpPr>
        <p:spPr>
          <a:xfrm>
            <a:off x="6739028" y="6025717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D8FB1CAE-FA80-4764-B728-BB1D41D91033}"/>
              </a:ext>
            </a:extLst>
          </p:cNvPr>
          <p:cNvCxnSpPr>
            <a:cxnSpLocks/>
            <a:stCxn id="556" idx="2"/>
            <a:endCxn id="559" idx="0"/>
          </p:cNvCxnSpPr>
          <p:nvPr/>
        </p:nvCxnSpPr>
        <p:spPr>
          <a:xfrm rot="10800000">
            <a:off x="6738492" y="5835787"/>
            <a:ext cx="537625" cy="15288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타원 558">
            <a:extLst>
              <a:ext uri="{FF2B5EF4-FFF2-40B4-BE49-F238E27FC236}">
                <a16:creationId xmlns:a16="http://schemas.microsoft.com/office/drawing/2014/main" id="{14164F22-E218-4ED8-BF83-A3B1FEC9982C}"/>
              </a:ext>
            </a:extLst>
          </p:cNvPr>
          <p:cNvSpPr/>
          <p:nvPr/>
        </p:nvSpPr>
        <p:spPr>
          <a:xfrm>
            <a:off x="6685400" y="5835787"/>
            <a:ext cx="106183" cy="843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21328681-A7A7-45C1-8A1A-914A1475D234}"/>
              </a:ext>
            </a:extLst>
          </p:cNvPr>
          <p:cNvCxnSpPr>
            <a:cxnSpLocks/>
          </p:cNvCxnSpPr>
          <p:nvPr/>
        </p:nvCxnSpPr>
        <p:spPr>
          <a:xfrm>
            <a:off x="6736875" y="5593368"/>
            <a:ext cx="47" cy="183381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화살표 연결선 560">
            <a:extLst>
              <a:ext uri="{FF2B5EF4-FFF2-40B4-BE49-F238E27FC236}">
                <a16:creationId xmlns:a16="http://schemas.microsoft.com/office/drawing/2014/main" id="{2D631956-9AE6-4EA3-BE00-1D8C866C2C04}"/>
              </a:ext>
            </a:extLst>
          </p:cNvPr>
          <p:cNvCxnSpPr>
            <a:cxnSpLocks/>
          </p:cNvCxnSpPr>
          <p:nvPr/>
        </p:nvCxnSpPr>
        <p:spPr>
          <a:xfrm>
            <a:off x="8828998" y="5605789"/>
            <a:ext cx="0" cy="23348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/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ACD30B5A-7A02-454F-9E37-3D7FF637E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77" y="5872790"/>
                <a:ext cx="210689" cy="118668"/>
              </a:xfrm>
              <a:prstGeom prst="rect">
                <a:avLst/>
              </a:prstGeom>
              <a:blipFill>
                <a:blip r:embed="rId3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/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9D8ABB27-C9D0-47E3-9167-B1CC0655B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74" y="5940829"/>
                <a:ext cx="183561" cy="118668"/>
              </a:xfrm>
              <a:prstGeom prst="rect">
                <a:avLst/>
              </a:prstGeom>
              <a:blipFill>
                <a:blip r:embed="rId13"/>
                <a:stretch>
                  <a:fillRect l="-3333" b="-4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/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BD020652-CCF6-42C7-A631-671C19BB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94" y="6214261"/>
                <a:ext cx="397866" cy="215444"/>
              </a:xfrm>
              <a:prstGeom prst="rect">
                <a:avLst/>
              </a:prstGeom>
              <a:blipFill>
                <a:blip r:embed="rId26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/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FC1C284-CCA2-47D7-BD9B-08347BA3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299" y="6214261"/>
                <a:ext cx="397866" cy="215444"/>
              </a:xfrm>
              <a:prstGeom prst="rect">
                <a:avLst/>
              </a:prstGeom>
              <a:blipFill>
                <a:blip r:embed="rId27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/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4F31799-7575-48FC-B75A-47455229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47" y="6214261"/>
                <a:ext cx="397866" cy="215444"/>
              </a:xfrm>
              <a:prstGeom prst="rect">
                <a:avLst/>
              </a:prstGeom>
              <a:blipFill>
                <a:blip r:embed="rId28"/>
                <a:stretch>
                  <a:fillRect l="-4615" r="-4615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/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DB588752-7E17-48BB-B85F-426BF476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79" y="5409766"/>
                <a:ext cx="406586" cy="215444"/>
              </a:xfrm>
              <a:prstGeom prst="rect">
                <a:avLst/>
              </a:prstGeom>
              <a:blipFill>
                <a:blip r:embed="rId29"/>
                <a:stretch>
                  <a:fillRect l="-8955" r="-44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/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2C537EF6-CF07-40F0-A843-7A3208C9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6" y="5409766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/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FFA028CB-EC09-43F9-8A3C-2FCA3A01E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533" y="5409766"/>
                <a:ext cx="406586" cy="215444"/>
              </a:xfrm>
              <a:prstGeom prst="rect">
                <a:avLst/>
              </a:prstGeom>
              <a:blipFill>
                <a:blip r:embed="rId31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/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ED495B57-C30B-40BA-98B4-B2E02245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27" y="6236776"/>
                <a:ext cx="183561" cy="118668"/>
              </a:xfrm>
              <a:prstGeom prst="rect">
                <a:avLst/>
              </a:prstGeom>
              <a:blipFill>
                <a:blip r:embed="rId11"/>
                <a:stretch>
                  <a:fillRect l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/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B617EDCE-24FA-4D24-ABBF-17134E643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93" y="5860767"/>
                <a:ext cx="406586" cy="215444"/>
              </a:xfrm>
              <a:prstGeom prst="rect">
                <a:avLst/>
              </a:prstGeom>
              <a:blipFill>
                <a:blip r:embed="rId30"/>
                <a:stretch>
                  <a:fillRect l="-9091" r="-6061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/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5E5BFD-57FD-46DC-93E4-B46CEA7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209144"/>
                <a:ext cx="1480982" cy="307777"/>
              </a:xfrm>
              <a:prstGeom prst="rect">
                <a:avLst/>
              </a:prstGeom>
              <a:blipFill>
                <a:blip r:embed="rId32"/>
                <a:stretch>
                  <a:fillRect l="-1646" r="-82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0DF50DE-17E1-4B06-B299-904DD3DEED08}"/>
              </a:ext>
            </a:extLst>
          </p:cNvPr>
          <p:cNvSpPr/>
          <p:nvPr/>
        </p:nvSpPr>
        <p:spPr>
          <a:xfrm>
            <a:off x="1654457" y="2200164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C1BDBA0-461A-4A52-97C0-BB45A20EACE4}"/>
              </a:ext>
            </a:extLst>
          </p:cNvPr>
          <p:cNvSpPr txBox="1"/>
          <p:nvPr/>
        </p:nvSpPr>
        <p:spPr>
          <a:xfrm>
            <a:off x="929940" y="1736533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미니배치의 원소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3930C-67AD-4422-AF9F-83E221C93722}"/>
              </a:ext>
            </a:extLst>
          </p:cNvPr>
          <p:cNvCxnSpPr>
            <a:stCxn id="613" idx="3"/>
            <a:endCxn id="372" idx="1"/>
          </p:cNvCxnSpPr>
          <p:nvPr/>
        </p:nvCxnSpPr>
        <p:spPr>
          <a:xfrm flipV="1">
            <a:off x="3857385" y="2332435"/>
            <a:ext cx="2719402" cy="8572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>
            <a:extLst>
              <a:ext uri="{FF2B5EF4-FFF2-40B4-BE49-F238E27FC236}">
                <a16:creationId xmlns:a16="http://schemas.microsoft.com/office/drawing/2014/main" id="{E32B479E-D4A8-49AB-8187-00AA3127CB33}"/>
              </a:ext>
            </a:extLst>
          </p:cNvPr>
          <p:cNvCxnSpPr>
            <a:cxnSpLocks/>
          </p:cNvCxnSpPr>
          <p:nvPr/>
        </p:nvCxnSpPr>
        <p:spPr>
          <a:xfrm>
            <a:off x="3814744" y="2761050"/>
            <a:ext cx="2759780" cy="77649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97212BF-BE76-4D0E-BC00-155A91ED3FBF}"/>
              </a:ext>
            </a:extLst>
          </p:cNvPr>
          <p:cNvCxnSpPr>
            <a:cxnSpLocks/>
            <a:endCxn id="574" idx="2"/>
          </p:cNvCxnSpPr>
          <p:nvPr/>
        </p:nvCxnSpPr>
        <p:spPr>
          <a:xfrm flipH="1" flipV="1">
            <a:off x="2038577" y="2075087"/>
            <a:ext cx="269297" cy="18244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404AED39-E060-4318-A720-75492D86B95A}"/>
              </a:ext>
            </a:extLst>
          </p:cNvPr>
          <p:cNvSpPr txBox="1"/>
          <p:nvPr/>
        </p:nvSpPr>
        <p:spPr>
          <a:xfrm>
            <a:off x="975983" y="3146325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미니배치의 원소</a:t>
            </a: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A0503042-A39B-43FF-B3E9-12C50BD69B23}"/>
              </a:ext>
            </a:extLst>
          </p:cNvPr>
          <p:cNvCxnSpPr>
            <a:cxnSpLocks/>
          </p:cNvCxnSpPr>
          <p:nvPr/>
        </p:nvCxnSpPr>
        <p:spPr>
          <a:xfrm flipH="1">
            <a:off x="2195790" y="2913941"/>
            <a:ext cx="210066" cy="2251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52544A52-BA51-4F5C-AF76-7097113BC1C3}"/>
              </a:ext>
            </a:extLst>
          </p:cNvPr>
          <p:cNvSpPr/>
          <p:nvPr/>
        </p:nvSpPr>
        <p:spPr>
          <a:xfrm>
            <a:off x="1813998" y="4976480"/>
            <a:ext cx="2032530" cy="303438"/>
          </a:xfrm>
          <a:prstGeom prst="rect">
            <a:avLst/>
          </a:prstGeom>
          <a:solidFill>
            <a:schemeClr val="accent6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/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0" name="TextBox 619">
                <a:extLst>
                  <a:ext uri="{FF2B5EF4-FFF2-40B4-BE49-F238E27FC236}">
                    <a16:creationId xmlns:a16="http://schemas.microsoft.com/office/drawing/2014/main" id="{8E97932B-A955-434F-A98A-D7244554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4919185"/>
                <a:ext cx="1817613" cy="307777"/>
              </a:xfrm>
              <a:prstGeom prst="rect">
                <a:avLst/>
              </a:prstGeom>
              <a:blipFill>
                <a:blip r:embed="rId33"/>
                <a:stretch>
                  <a:fillRect l="-1007" r="-67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/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𝟓𝟏𝟏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𝟓𝟏𝟗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C88505E1-E216-4858-B747-03FCEF47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24" y="5279918"/>
                <a:ext cx="2098138" cy="307777"/>
              </a:xfrm>
              <a:prstGeom prst="rect">
                <a:avLst/>
              </a:prstGeom>
              <a:blipFill>
                <a:blip r:embed="rId34"/>
                <a:stretch>
                  <a:fillRect l="-872" r="-581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양쪽 대괄호 621">
            <a:extLst>
              <a:ext uri="{FF2B5EF4-FFF2-40B4-BE49-F238E27FC236}">
                <a16:creationId xmlns:a16="http://schemas.microsoft.com/office/drawing/2014/main" id="{DA0239BA-A1EA-420C-8A0B-E8DA4EDC3EED}"/>
              </a:ext>
            </a:extLst>
          </p:cNvPr>
          <p:cNvSpPr/>
          <p:nvPr/>
        </p:nvSpPr>
        <p:spPr>
          <a:xfrm>
            <a:off x="1643600" y="4910205"/>
            <a:ext cx="2274495" cy="756502"/>
          </a:xfrm>
          <a:prstGeom prst="bracketPair">
            <a:avLst>
              <a:gd name="adj" fmla="val 1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676AD4E6-AC13-4A85-BD87-00AF815D79D7}"/>
              </a:ext>
            </a:extLst>
          </p:cNvPr>
          <p:cNvCxnSpPr>
            <a:cxnSpLocks/>
            <a:stCxn id="618" idx="3"/>
            <a:endCxn id="533" idx="1"/>
          </p:cNvCxnSpPr>
          <p:nvPr/>
        </p:nvCxnSpPr>
        <p:spPr>
          <a:xfrm flipV="1">
            <a:off x="3846528" y="5103427"/>
            <a:ext cx="2764483" cy="24772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C68AE9CC-A888-4CBB-A9A7-4FA44FCB4723}"/>
              </a:ext>
            </a:extLst>
          </p:cNvPr>
          <p:cNvCxnSpPr>
            <a:cxnSpLocks/>
            <a:stCxn id="619" idx="3"/>
            <a:endCxn id="571" idx="1"/>
          </p:cNvCxnSpPr>
          <p:nvPr/>
        </p:nvCxnSpPr>
        <p:spPr>
          <a:xfrm>
            <a:off x="3845866" y="5467924"/>
            <a:ext cx="2719011" cy="85157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/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𝟓𝟎𝟎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𝟓𝟎𝟏</m:t>
                          </m:r>
                        </m:sub>
                      </m:sSub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1CEF8801-8E3C-49EA-AAFA-D2E2BD37C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81" y="2569877"/>
                <a:ext cx="2098138" cy="307777"/>
              </a:xfrm>
              <a:prstGeom prst="rect">
                <a:avLst/>
              </a:prstGeom>
              <a:blipFill>
                <a:blip r:embed="rId35"/>
                <a:stretch>
                  <a:fillRect l="-872" r="-872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6653FFB-458F-42AA-83D2-BB4652780AD7}"/>
              </a:ext>
            </a:extLst>
          </p:cNvPr>
          <p:cNvCxnSpPr>
            <a:endCxn id="499" idx="1"/>
          </p:cNvCxnSpPr>
          <p:nvPr/>
        </p:nvCxnSpPr>
        <p:spPr>
          <a:xfrm>
            <a:off x="5786077" y="4723040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/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AA2CC15-CED8-40A2-AF6F-0CC479914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955" y="4586436"/>
                <a:ext cx="295420" cy="138446"/>
              </a:xfrm>
              <a:prstGeom prst="rect">
                <a:avLst/>
              </a:prstGeom>
              <a:blipFill>
                <a:blip r:embed="rId9"/>
                <a:stretch>
                  <a:fillRect l="-6250" b="-7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DCB06BE0-9A5B-4871-96B1-84C1B8EDC434}"/>
              </a:ext>
            </a:extLst>
          </p:cNvPr>
          <p:cNvCxnSpPr/>
          <p:nvPr/>
        </p:nvCxnSpPr>
        <p:spPr>
          <a:xfrm>
            <a:off x="5779111" y="5922021"/>
            <a:ext cx="528349" cy="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/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𝟓𝟎𝟗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0ED258D1-AECE-4DE8-919F-7893A49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517" y="5770049"/>
                <a:ext cx="406586" cy="215444"/>
              </a:xfrm>
              <a:prstGeom prst="rect">
                <a:avLst/>
              </a:prstGeom>
              <a:blipFill>
                <a:blip r:embed="rId18"/>
                <a:stretch>
                  <a:fillRect l="-9091" r="-606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/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⋮</m:t>
                      </m:r>
                    </m:oMath>
                  </m:oMathPara>
                </a14:m>
                <a:endParaRPr lang="ko-KR" altLang="en-US" sz="4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54C277-72EB-457E-B9A7-7EAF1A49B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59" y="6072707"/>
                <a:ext cx="315791" cy="61555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1907CB-70A9-46E1-AB49-7CF04E56EA47}"/>
              </a:ext>
            </a:extLst>
          </p:cNvPr>
          <p:cNvSpPr txBox="1"/>
          <p:nvPr/>
        </p:nvSpPr>
        <p:spPr>
          <a:xfrm>
            <a:off x="4202796" y="1281261"/>
            <a:ext cx="1704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corpus=1000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batch_size=2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 = 10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1D5A3-4C62-44CB-BF2C-966DD892851D}"/>
              </a:ext>
            </a:extLst>
          </p:cNvPr>
          <p:cNvSpPr txBox="1"/>
          <p:nvPr/>
        </p:nvSpPr>
        <p:spPr>
          <a:xfrm>
            <a:off x="3697834" y="326147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(N,T,D)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EADA112-23CC-4C10-858E-0B7808C35713}"/>
              </a:ext>
            </a:extLst>
          </p:cNvPr>
          <p:cNvSpPr txBox="1"/>
          <p:nvPr/>
        </p:nvSpPr>
        <p:spPr>
          <a:xfrm>
            <a:off x="6321656" y="36022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9BA9914-5B5A-4365-90BE-DFE0A03C7B33}"/>
              </a:ext>
            </a:extLst>
          </p:cNvPr>
          <p:cNvSpPr txBox="1"/>
          <p:nvPr/>
        </p:nvSpPr>
        <p:spPr>
          <a:xfrm>
            <a:off x="7308179" y="362094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AEE6FC5-9A33-4D34-AFB7-DA01CBF48B0A}"/>
              </a:ext>
            </a:extLst>
          </p:cNvPr>
          <p:cNvSpPr txBox="1"/>
          <p:nvPr/>
        </p:nvSpPr>
        <p:spPr>
          <a:xfrm>
            <a:off x="8383161" y="364213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29A1980-DA18-419B-AC00-8CB7A29D945E}"/>
              </a:ext>
            </a:extLst>
          </p:cNvPr>
          <p:cNvSpPr txBox="1"/>
          <p:nvPr/>
        </p:nvSpPr>
        <p:spPr>
          <a:xfrm>
            <a:off x="6311911" y="23543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52B089D-E17F-413E-BFBC-F1601B21DB05}"/>
              </a:ext>
            </a:extLst>
          </p:cNvPr>
          <p:cNvSpPr txBox="1"/>
          <p:nvPr/>
        </p:nvSpPr>
        <p:spPr>
          <a:xfrm>
            <a:off x="7230290" y="233764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385C65E-CBF2-4336-A61C-C449BCBFDA0F}"/>
              </a:ext>
            </a:extLst>
          </p:cNvPr>
          <p:cNvSpPr txBox="1"/>
          <p:nvPr/>
        </p:nvSpPr>
        <p:spPr>
          <a:xfrm>
            <a:off x="8364677" y="234941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9078CD8-CC2F-4E50-AAD8-E5CE65143037}"/>
              </a:ext>
            </a:extLst>
          </p:cNvPr>
          <p:cNvSpPr txBox="1"/>
          <p:nvPr/>
        </p:nvSpPr>
        <p:spPr>
          <a:xfrm>
            <a:off x="9412446" y="2148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(N,T,H)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E79401-B9C6-4323-A202-2809564BC873}"/>
              </a:ext>
            </a:extLst>
          </p:cNvPr>
          <p:cNvSpPr txBox="1"/>
          <p:nvPr/>
        </p:nvSpPr>
        <p:spPr>
          <a:xfrm>
            <a:off x="3585133" y="583537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(N,T,D)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08271CC-A5A6-4875-A862-F88F673127BD}"/>
              </a:ext>
            </a:extLst>
          </p:cNvPr>
          <p:cNvSpPr txBox="1"/>
          <p:nvPr/>
        </p:nvSpPr>
        <p:spPr>
          <a:xfrm>
            <a:off x="6275684" y="63826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08A10EE-5B0B-46E4-A3BA-8F82BD36F322}"/>
              </a:ext>
            </a:extLst>
          </p:cNvPr>
          <p:cNvSpPr txBox="1"/>
          <p:nvPr/>
        </p:nvSpPr>
        <p:spPr>
          <a:xfrm>
            <a:off x="7262207" y="640126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0D76990-3C83-4F1F-AD81-8C1FBDB60506}"/>
              </a:ext>
            </a:extLst>
          </p:cNvPr>
          <p:cNvSpPr txBox="1"/>
          <p:nvPr/>
        </p:nvSpPr>
        <p:spPr>
          <a:xfrm>
            <a:off x="8337189" y="642245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(N,D)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C531B76-FFB9-408B-A5E7-D3A8BCE2DDAE}"/>
              </a:ext>
            </a:extLst>
          </p:cNvPr>
          <p:cNvSpPr txBox="1"/>
          <p:nvPr/>
        </p:nvSpPr>
        <p:spPr>
          <a:xfrm>
            <a:off x="6265939" y="513465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17DFB01-6F33-4638-A55B-438C2EDEE2CB}"/>
              </a:ext>
            </a:extLst>
          </p:cNvPr>
          <p:cNvSpPr txBox="1"/>
          <p:nvPr/>
        </p:nvSpPr>
        <p:spPr>
          <a:xfrm>
            <a:off x="7184318" y="511795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BE25850-05A6-4BE2-A467-98211523A108}"/>
              </a:ext>
            </a:extLst>
          </p:cNvPr>
          <p:cNvSpPr txBox="1"/>
          <p:nvPr/>
        </p:nvSpPr>
        <p:spPr>
          <a:xfrm>
            <a:off x="8318705" y="51297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18F2884-486D-4195-8752-E02C4C07BB6C}"/>
              </a:ext>
            </a:extLst>
          </p:cNvPr>
          <p:cNvSpPr txBox="1"/>
          <p:nvPr/>
        </p:nvSpPr>
        <p:spPr>
          <a:xfrm>
            <a:off x="9366474" y="49291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(N,T,H)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0D2EC81-8E93-456C-993D-A006F4B3948E}"/>
              </a:ext>
            </a:extLst>
          </p:cNvPr>
          <p:cNvSpPr txBox="1"/>
          <p:nvPr/>
        </p:nvSpPr>
        <p:spPr>
          <a:xfrm>
            <a:off x="4331700" y="40851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TBPTT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0864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RNN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다양한 자연어 처리 모델 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231357472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다루는 신경망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647765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B11B8D-DFF1-42E8-A7E8-363A609E1A22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2437568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500B3EA-656A-4A5D-A84E-884481508864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2438526" y="1989300"/>
            <a:ext cx="0" cy="70478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994019" y="2138588"/>
            <a:ext cx="216112" cy="1327098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765626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4556389" y="3126307"/>
            <a:ext cx="4672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E8ED441-858A-4782-8A88-06A86C659DD7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556389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5316714" y="1933756"/>
            <a:ext cx="216114" cy="1736766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6293154" y="2694083"/>
            <a:ext cx="1581526" cy="432226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57E8C1A-9C69-49FF-9426-2612C71A379B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082957" y="3126307"/>
            <a:ext cx="956" cy="4288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80375BF-FE8E-4124-AFCC-45A8A7EBEFC6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7083917" y="2003714"/>
            <a:ext cx="0" cy="69036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7757759" y="2020240"/>
            <a:ext cx="259040" cy="1606725"/>
          </a:xfrm>
          <a:prstGeom prst="bentConnector4">
            <a:avLst>
              <a:gd name="adj1" fmla="val -128320"/>
              <a:gd name="adj2" fmla="val 7460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7128314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6308720" y="2939852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4583785" y="2680917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789035" y="2953123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2473764" y="2694188"/>
            <a:ext cx="236424" cy="1972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6" y="2726938"/>
                <a:ext cx="448009" cy="369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/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21B4BE7-2C88-4162-8B18-FD70BC8D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44" y="3556520"/>
                <a:ext cx="618608" cy="43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/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D1B77E1-B946-40FC-986F-68EE0B153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912" y="3556520"/>
                <a:ext cx="10824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/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7A510D3-7FB4-46FB-A9D0-EE204D0B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06" y="3556520"/>
                <a:ext cx="618608" cy="43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/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AC07875-61B4-48AE-A3D6-AC83F068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431" y="1626933"/>
                <a:ext cx="642993" cy="430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/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66875D4-0382-4144-9562-67AD2EB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02" y="1626933"/>
                <a:ext cx="1106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93" y="1626933"/>
                <a:ext cx="642993" cy="430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/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1918A15-71E4-439C-A6F4-A65C784E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37" y="3631990"/>
                <a:ext cx="408710" cy="369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1005976" y="2939852"/>
            <a:ext cx="64178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9664B6A4-8213-4ADD-904E-E8FB81E273A6}"/>
              </a:ext>
            </a:extLst>
          </p:cNvPr>
          <p:cNvSpPr txBox="1"/>
          <p:nvPr/>
        </p:nvSpPr>
        <p:spPr>
          <a:xfrm>
            <a:off x="913655" y="4482914"/>
            <a:ext cx="578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받는다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은닉 상태를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모듈화를 생각해 위의 그림의 신경망을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하나의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구현한다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1376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계층들을 하나의 계층으로 간주한다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19430A-29A1-442A-BC6C-F70B0B3FE039}"/>
              </a:ext>
            </a:extLst>
          </p:cNvPr>
          <p:cNvSpPr/>
          <p:nvPr/>
        </p:nvSpPr>
        <p:spPr>
          <a:xfrm>
            <a:off x="361151" y="2466414"/>
            <a:ext cx="6606296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5804EA-8181-463F-842E-39327E1793B0}"/>
              </a:ext>
            </a:extLst>
          </p:cNvPr>
          <p:cNvCxnSpPr>
            <a:cxnSpLocks/>
          </p:cNvCxnSpPr>
          <p:nvPr/>
        </p:nvCxnSpPr>
        <p:spPr>
          <a:xfrm flipH="1" flipV="1">
            <a:off x="3956236" y="4344111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8BE62-29DC-4483-B5C4-DD35A7800615}"/>
              </a:ext>
            </a:extLst>
          </p:cNvPr>
          <p:cNvSpPr/>
          <p:nvPr/>
        </p:nvSpPr>
        <p:spPr>
          <a:xfrm>
            <a:off x="119270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5FE6577-207F-4289-877C-DE95C8949278}"/>
              </a:ext>
            </a:extLst>
          </p:cNvPr>
          <p:cNvCxnSpPr>
            <a:cxnSpLocks/>
            <a:stCxn id="72" idx="0"/>
            <a:endCxn id="77" idx="1"/>
          </p:cNvCxnSpPr>
          <p:nvPr/>
        </p:nvCxnSpPr>
        <p:spPr>
          <a:xfrm rot="16200000" flipH="1">
            <a:off x="2342090" y="2796622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11D3431-1D03-4076-8963-0DF2B40A7E7A}"/>
              </a:ext>
            </a:extLst>
          </p:cNvPr>
          <p:cNvSpPr/>
          <p:nvPr/>
        </p:nvSpPr>
        <p:spPr>
          <a:xfrm>
            <a:off x="300086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A9819EA-5B65-4A9A-A1FC-5FB3A3108CB8}"/>
              </a:ext>
            </a:extLst>
          </p:cNvPr>
          <p:cNvCxnSpPr>
            <a:cxnSpLocks/>
            <a:stCxn id="77" idx="0"/>
            <a:endCxn id="82" idx="1"/>
          </p:cNvCxnSpPr>
          <p:nvPr/>
        </p:nvCxnSpPr>
        <p:spPr>
          <a:xfrm rot="16200000" flipH="1">
            <a:off x="4325130" y="2621743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510004E-57AF-488B-9FB1-E10FA4609CA3}"/>
              </a:ext>
            </a:extLst>
          </p:cNvPr>
          <p:cNvSpPr/>
          <p:nvPr/>
        </p:nvSpPr>
        <p:spPr>
          <a:xfrm>
            <a:off x="5158783" y="3270885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1FA34748-B28C-4BB2-BE19-D798BE56D685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>
            <a:off x="6205855" y="2898939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88378682-40ED-40B1-BC99-8757DA8D1C1E}"/>
              </a:ext>
            </a:extLst>
          </p:cNvPr>
          <p:cNvSpPr/>
          <p:nvPr/>
        </p:nvSpPr>
        <p:spPr>
          <a:xfrm>
            <a:off x="5871815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BA4107B-AABE-4D94-9E2C-D9BD2F0C91D7}"/>
              </a:ext>
            </a:extLst>
          </p:cNvPr>
          <p:cNvSpPr/>
          <p:nvPr/>
        </p:nvSpPr>
        <p:spPr>
          <a:xfrm>
            <a:off x="5172072" y="348071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2419C08-D983-4FED-A113-B9FAA85C94E4}"/>
              </a:ext>
            </a:extLst>
          </p:cNvPr>
          <p:cNvSpPr/>
          <p:nvPr/>
        </p:nvSpPr>
        <p:spPr>
          <a:xfrm>
            <a:off x="3699380" y="3259644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B37BE32-1341-4CCE-BFEB-D441CCF4BDC9}"/>
              </a:ext>
            </a:extLst>
          </p:cNvPr>
          <p:cNvSpPr/>
          <p:nvPr/>
        </p:nvSpPr>
        <p:spPr>
          <a:xfrm>
            <a:off x="3020849" y="349204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B9154E0-79FC-486C-A72A-C53CD19C99E6}"/>
              </a:ext>
            </a:extLst>
          </p:cNvPr>
          <p:cNvSpPr/>
          <p:nvPr/>
        </p:nvSpPr>
        <p:spPr>
          <a:xfrm>
            <a:off x="1897914" y="3270975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/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3C71B0E-A700-4665-AF5F-BCF84002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14" y="3298935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46" y="1661715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2" name="직선 화살표 연결선 371">
            <a:extLst>
              <a:ext uri="{FF2B5EF4-FFF2-40B4-BE49-F238E27FC236}">
                <a16:creationId xmlns:a16="http://schemas.microsoft.com/office/drawing/2014/main" id="{5F5086EB-6A50-496D-AA14-57003D1F4EE4}"/>
              </a:ext>
            </a:extLst>
          </p:cNvPr>
          <p:cNvCxnSpPr>
            <a:cxnSpLocks/>
          </p:cNvCxnSpPr>
          <p:nvPr/>
        </p:nvCxnSpPr>
        <p:spPr>
          <a:xfrm>
            <a:off x="644765" y="3480714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CD6E71C-4912-401B-B126-8E80F5EA6253}"/>
              </a:ext>
            </a:extLst>
          </p:cNvPr>
          <p:cNvCxnSpPr>
            <a:cxnSpLocks/>
            <a:stCxn id="72" idx="0"/>
            <a:endCxn id="3" idx="4"/>
          </p:cNvCxnSpPr>
          <p:nvPr/>
        </p:nvCxnSpPr>
        <p:spPr>
          <a:xfrm rot="5400000" flipH="1" flipV="1">
            <a:off x="2221128" y="1621090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824A98-E789-4D5D-A4FF-F5B9A8E5A9AA}"/>
              </a:ext>
            </a:extLst>
          </p:cNvPr>
          <p:cNvCxnSpPr>
            <a:cxnSpLocks/>
            <a:stCxn id="77" idx="0"/>
            <a:endCxn id="3" idx="4"/>
          </p:cNvCxnSpPr>
          <p:nvPr/>
        </p:nvCxnSpPr>
        <p:spPr>
          <a:xfrm rot="5400000" flipH="1" flipV="1">
            <a:off x="3125208" y="2525170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A5CF7CA-EBD9-4F68-A4C5-6C1766167374}"/>
              </a:ext>
            </a:extLst>
          </p:cNvPr>
          <p:cNvCxnSpPr>
            <a:cxnSpLocks/>
            <a:stCxn id="82" idx="0"/>
            <a:endCxn id="3" idx="4"/>
          </p:cNvCxnSpPr>
          <p:nvPr/>
        </p:nvCxnSpPr>
        <p:spPr>
          <a:xfrm rot="16200000" flipV="1">
            <a:off x="4204169" y="1641142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/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3C92B1-34CE-4914-81A4-0E7E128B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05" y="4625582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410" t="-28333" r="-4274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333D70FA-DEE7-4CAF-AA27-5C9FE1F85A6C}"/>
              </a:ext>
            </a:extLst>
          </p:cNvPr>
          <p:cNvSpPr/>
          <p:nvPr/>
        </p:nvSpPr>
        <p:spPr>
          <a:xfrm>
            <a:off x="3916846" y="4341746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03D8925-2573-465B-A7E5-9461A9276B9B}"/>
              </a:ext>
            </a:extLst>
          </p:cNvPr>
          <p:cNvCxnSpPr>
            <a:cxnSpLocks/>
            <a:stCxn id="43" idx="0"/>
            <a:endCxn id="72" idx="2"/>
          </p:cNvCxnSpPr>
          <p:nvPr/>
        </p:nvCxnSpPr>
        <p:spPr>
          <a:xfrm rot="16200000" flipV="1">
            <a:off x="2561113" y="2946624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6C8C17D-FB05-4F14-BB60-65D45F38D09B}"/>
              </a:ext>
            </a:extLst>
          </p:cNvPr>
          <p:cNvCxnSpPr>
            <a:cxnSpLocks/>
            <a:stCxn id="43" idx="0"/>
            <a:endCxn id="77" idx="2"/>
          </p:cNvCxnSpPr>
          <p:nvPr/>
        </p:nvCxnSpPr>
        <p:spPr>
          <a:xfrm rot="16200000" flipV="1">
            <a:off x="3465193" y="3850704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8083B1A-371D-47F3-B505-84839081AE64}"/>
              </a:ext>
            </a:extLst>
          </p:cNvPr>
          <p:cNvCxnSpPr>
            <a:cxnSpLocks/>
            <a:stCxn id="43" idx="0"/>
            <a:endCxn id="82" idx="2"/>
          </p:cNvCxnSpPr>
          <p:nvPr/>
        </p:nvCxnSpPr>
        <p:spPr>
          <a:xfrm rot="5400000" flipH="1" flipV="1">
            <a:off x="4544153" y="3051988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CB4F6-31BB-4A66-8EFB-C53EC493FE56}"/>
              </a:ext>
            </a:extLst>
          </p:cNvPr>
          <p:cNvSpPr/>
          <p:nvPr/>
        </p:nvSpPr>
        <p:spPr>
          <a:xfrm>
            <a:off x="8493309" y="3083721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/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841FB9-DF9D-4503-9122-49D450E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509" y="2929186"/>
                <a:ext cx="7309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DED496-1402-433A-9EC5-943C00564BE3}"/>
              </a:ext>
            </a:extLst>
          </p:cNvPr>
          <p:cNvCxnSpPr>
            <a:cxnSpLocks/>
          </p:cNvCxnSpPr>
          <p:nvPr/>
        </p:nvCxnSpPr>
        <p:spPr>
          <a:xfrm flipH="1" flipV="1">
            <a:off x="9288956" y="36657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94BD5EC-CD88-4C1D-BAB6-5719E4743853}"/>
              </a:ext>
            </a:extLst>
          </p:cNvPr>
          <p:cNvSpPr txBox="1"/>
          <p:nvPr/>
        </p:nvSpPr>
        <p:spPr>
          <a:xfrm>
            <a:off x="9133025" y="3985685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11AADB8-506B-4EBC-BCF8-68C17A2ACA30}"/>
              </a:ext>
            </a:extLst>
          </p:cNvPr>
          <p:cNvCxnSpPr>
            <a:cxnSpLocks/>
          </p:cNvCxnSpPr>
          <p:nvPr/>
        </p:nvCxnSpPr>
        <p:spPr>
          <a:xfrm flipH="1" flipV="1">
            <a:off x="9257179" y="2714294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AE5096-D7AD-489E-9439-E86A9127F900}"/>
              </a:ext>
            </a:extLst>
          </p:cNvPr>
          <p:cNvSpPr txBox="1"/>
          <p:nvPr/>
        </p:nvSpPr>
        <p:spPr>
          <a:xfrm>
            <a:off x="9112908" y="2341695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BFEDA-AAD5-4FEB-BF05-00C1811ED69F}"/>
              </a:ext>
            </a:extLst>
          </p:cNvPr>
          <p:cNvSpPr txBox="1"/>
          <p:nvPr/>
        </p:nvSpPr>
        <p:spPr>
          <a:xfrm>
            <a:off x="868341" y="5381441"/>
            <a:ext cx="6736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hs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출력하는 단일 계층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 한 단계의 작업을 수행하는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하고</a:t>
            </a:r>
          </a:p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단계분의 작업을 한꺼번에 처리하는 계층을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1539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344E2-2853-4F51-B887-51EACD983CF8}"/>
              </a:ext>
            </a:extLst>
          </p:cNvPr>
          <p:cNvSpPr txBox="1"/>
          <p:nvPr/>
        </p:nvSpPr>
        <p:spPr>
          <a:xfrm>
            <a:off x="1225296" y="2271369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 벡터의 차원수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B90F4-3E3E-4B6B-9434-0C7C14FBA552}"/>
              </a:ext>
            </a:extLst>
          </p:cNvPr>
          <p:cNvSpPr txBox="1"/>
          <p:nvPr/>
        </p:nvSpPr>
        <p:spPr>
          <a:xfrm>
            <a:off x="1302106" y="1137514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 = 'student'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534484-004E-4752-B003-DA7BDDF26802}"/>
              </a:ext>
            </a:extLst>
          </p:cNvPr>
          <p:cNvSpPr txBox="1"/>
          <p:nvPr/>
        </p:nvSpPr>
        <p:spPr>
          <a:xfrm>
            <a:off x="4535424" y="848564"/>
            <a:ext cx="5250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word_to_vector =&gt; embedding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33FE3D-F699-41EE-85AB-FC5C7B4D939A}"/>
              </a:ext>
            </a:extLst>
          </p:cNvPr>
          <p:cNvCxnSpPr/>
          <p:nvPr/>
        </p:nvCxnSpPr>
        <p:spPr>
          <a:xfrm flipV="1">
            <a:off x="6217920" y="1368346"/>
            <a:ext cx="0" cy="1850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8BD2136-8901-4F62-95BC-754D40E385D1}"/>
              </a:ext>
            </a:extLst>
          </p:cNvPr>
          <p:cNvCxnSpPr>
            <a:cxnSpLocks/>
          </p:cNvCxnSpPr>
          <p:nvPr/>
        </p:nvCxnSpPr>
        <p:spPr>
          <a:xfrm>
            <a:off x="5824500" y="3072384"/>
            <a:ext cx="2489225" cy="2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9AD4F12-4C45-488B-9A3C-C1BFDD00AF4C}"/>
              </a:ext>
            </a:extLst>
          </p:cNvPr>
          <p:cNvSpPr/>
          <p:nvPr/>
        </p:nvSpPr>
        <p:spPr>
          <a:xfrm>
            <a:off x="6503670" y="3394036"/>
            <a:ext cx="91440" cy="9144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8FAA7F-CB9F-4464-9510-D87C61D1E3A1}"/>
              </a:ext>
            </a:extLst>
          </p:cNvPr>
          <p:cNvSpPr/>
          <p:nvPr/>
        </p:nvSpPr>
        <p:spPr>
          <a:xfrm>
            <a:off x="7069112" y="2407104"/>
            <a:ext cx="91440" cy="9144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236FCF1-1B29-46A7-AB88-7D7F456B0E34}"/>
              </a:ext>
            </a:extLst>
          </p:cNvPr>
          <p:cNvSpPr/>
          <p:nvPr/>
        </p:nvSpPr>
        <p:spPr>
          <a:xfrm>
            <a:off x="7633411" y="2641594"/>
            <a:ext cx="91440" cy="9144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C305C0D-F21A-4084-A822-4B8321EDC3E4}"/>
              </a:ext>
            </a:extLst>
          </p:cNvPr>
          <p:cNvSpPr/>
          <p:nvPr/>
        </p:nvSpPr>
        <p:spPr>
          <a:xfrm>
            <a:off x="7186013" y="1782095"/>
            <a:ext cx="91440" cy="9144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A6E543F-D8A0-4919-B0DA-BFEEA58E81F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4334" y="3072384"/>
            <a:ext cx="312727" cy="335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221558B-E1A1-4216-99D9-1FD3EAAB6554}"/>
              </a:ext>
            </a:extLst>
          </p:cNvPr>
          <p:cNvCxnSpPr>
            <a:cxnSpLocks/>
            <a:endCxn id="50" idx="4"/>
          </p:cNvCxnSpPr>
          <p:nvPr/>
        </p:nvCxnSpPr>
        <p:spPr>
          <a:xfrm flipV="1">
            <a:off x="6211225" y="1873535"/>
            <a:ext cx="1020508" cy="1213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3114E8E-A16E-4443-998F-B170EDB57993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6211224" y="2485153"/>
            <a:ext cx="871279" cy="579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D19EBA6-6260-4A1F-95E1-42DA62CDD573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6209234" y="2719643"/>
            <a:ext cx="1437568" cy="36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1944236-2CC6-40F0-86B5-48342CEF20DA}"/>
              </a:ext>
            </a:extLst>
          </p:cNvPr>
          <p:cNvSpPr txBox="1"/>
          <p:nvPr/>
        </p:nvSpPr>
        <p:spPr>
          <a:xfrm>
            <a:off x="6410889" y="408183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349FA33-F19D-4590-A3A9-EF4C836C507C}"/>
              </a:ext>
            </a:extLst>
          </p:cNvPr>
          <p:cNvCxnSpPr>
            <a:cxnSpLocks/>
          </p:cNvCxnSpPr>
          <p:nvPr/>
        </p:nvCxnSpPr>
        <p:spPr>
          <a:xfrm flipH="1">
            <a:off x="5365220" y="3072384"/>
            <a:ext cx="852700" cy="1069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D4591FF-204C-40AD-A70A-5B56404F7B1C}"/>
              </a:ext>
            </a:extLst>
          </p:cNvPr>
          <p:cNvSpPr txBox="1"/>
          <p:nvPr/>
        </p:nvSpPr>
        <p:spPr>
          <a:xfrm>
            <a:off x="5639135" y="4815960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512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78657" y="3799091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57" y="3799091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FB999-175A-4199-B853-50A848BBBE28}"/>
              </a:ext>
            </a:extLst>
          </p:cNvPr>
          <p:cNvSpPr txBox="1"/>
          <p:nvPr/>
        </p:nvSpPr>
        <p:spPr>
          <a:xfrm>
            <a:off x="4443512" y="345200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DF1DFD-49E2-492A-8197-3A9D948B3EF7}"/>
              </a:ext>
            </a:extLst>
          </p:cNvPr>
          <p:cNvSpPr txBox="1"/>
          <p:nvPr/>
        </p:nvSpPr>
        <p:spPr>
          <a:xfrm>
            <a:off x="6003623" y="345951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5BDCE3-D960-4646-B180-797FED9B2C18}"/>
              </a:ext>
            </a:extLst>
          </p:cNvPr>
          <p:cNvSpPr txBox="1"/>
          <p:nvPr/>
        </p:nvSpPr>
        <p:spPr>
          <a:xfrm>
            <a:off x="8260200" y="341573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D59EC8-BCD2-4976-8E60-728D33A6AE0E}"/>
              </a:ext>
            </a:extLst>
          </p:cNvPr>
          <p:cNvSpPr txBox="1"/>
          <p:nvPr/>
        </p:nvSpPr>
        <p:spPr>
          <a:xfrm>
            <a:off x="1015214" y="34383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1D224B-EA6E-4D9D-9849-0EED45C7DF2F}"/>
              </a:ext>
            </a:extLst>
          </p:cNvPr>
          <p:cNvSpPr txBox="1"/>
          <p:nvPr/>
        </p:nvSpPr>
        <p:spPr>
          <a:xfrm>
            <a:off x="2535168" y="34121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0938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13BF83-BAE4-416D-9E6A-6D56E009B993}"/>
                  </a:ext>
                </a:extLst>
              </p:cNvPr>
              <p:cNvSpPr txBox="1"/>
              <p:nvPr/>
            </p:nvSpPr>
            <p:spPr>
              <a:xfrm>
                <a:off x="3270402" y="701139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13BF83-BAE4-416D-9E6A-6D56E009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2" y="701139"/>
                <a:ext cx="596310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직사각형 93">
            <a:extLst>
              <a:ext uri="{FF2B5EF4-FFF2-40B4-BE49-F238E27FC236}">
                <a16:creationId xmlns:a16="http://schemas.microsoft.com/office/drawing/2014/main" id="{2504C371-7BF7-44C6-8B67-0FC4693CD48D}"/>
              </a:ext>
            </a:extLst>
          </p:cNvPr>
          <p:cNvSpPr/>
          <p:nvPr/>
        </p:nvSpPr>
        <p:spPr>
          <a:xfrm>
            <a:off x="4821861" y="6072741"/>
            <a:ext cx="1286329" cy="3886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C7755B-4537-4FB0-AE62-93102A5B7630}"/>
              </a:ext>
            </a:extLst>
          </p:cNvPr>
          <p:cNvSpPr/>
          <p:nvPr/>
        </p:nvSpPr>
        <p:spPr>
          <a:xfrm>
            <a:off x="4871634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083E9C3-8B51-406E-959E-352F1ABE68B7}"/>
              </a:ext>
            </a:extLst>
          </p:cNvPr>
          <p:cNvSpPr/>
          <p:nvPr/>
        </p:nvSpPr>
        <p:spPr>
          <a:xfrm>
            <a:off x="5168013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E8451D-8A63-4E17-8228-657569107C15}"/>
              </a:ext>
            </a:extLst>
          </p:cNvPr>
          <p:cNvSpPr/>
          <p:nvPr/>
        </p:nvSpPr>
        <p:spPr>
          <a:xfrm>
            <a:off x="5464392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B1DFDC4-565F-418C-9D7B-BD7587CF8006}"/>
              </a:ext>
            </a:extLst>
          </p:cNvPr>
          <p:cNvSpPr/>
          <p:nvPr/>
        </p:nvSpPr>
        <p:spPr>
          <a:xfrm>
            <a:off x="5760771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E7BBC16-2080-46CF-AAA4-8BCCDC0FCB28}"/>
              </a:ext>
            </a:extLst>
          </p:cNvPr>
          <p:cNvSpPr/>
          <p:nvPr/>
        </p:nvSpPr>
        <p:spPr>
          <a:xfrm>
            <a:off x="3172614" y="3806576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9B4EA9E-2D20-499D-945B-CA9F1741DDEE}"/>
              </a:ext>
            </a:extLst>
          </p:cNvPr>
          <p:cNvSpPr/>
          <p:nvPr/>
        </p:nvSpPr>
        <p:spPr>
          <a:xfrm>
            <a:off x="3206659" y="3840323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5CB355-90DB-49E5-A91F-6908F03DEE57}"/>
              </a:ext>
            </a:extLst>
          </p:cNvPr>
          <p:cNvSpPr/>
          <p:nvPr/>
        </p:nvSpPr>
        <p:spPr>
          <a:xfrm>
            <a:off x="3411582" y="384032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B8FFBFF-BC18-449A-B766-16AB8928BB06}"/>
              </a:ext>
            </a:extLst>
          </p:cNvPr>
          <p:cNvSpPr/>
          <p:nvPr/>
        </p:nvSpPr>
        <p:spPr>
          <a:xfrm>
            <a:off x="3616505" y="3841225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350C67-93DA-4288-80C8-C0A6A950B833}"/>
              </a:ext>
            </a:extLst>
          </p:cNvPr>
          <p:cNvSpPr/>
          <p:nvPr/>
        </p:nvSpPr>
        <p:spPr>
          <a:xfrm>
            <a:off x="3172614" y="4071318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45341A-A5E7-4DAE-ACB0-E01D03CAE699}"/>
              </a:ext>
            </a:extLst>
          </p:cNvPr>
          <p:cNvSpPr/>
          <p:nvPr/>
        </p:nvSpPr>
        <p:spPr>
          <a:xfrm>
            <a:off x="3206659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3F88E0-4D2C-4A75-900B-3649822DA26F}"/>
              </a:ext>
            </a:extLst>
          </p:cNvPr>
          <p:cNvSpPr/>
          <p:nvPr/>
        </p:nvSpPr>
        <p:spPr>
          <a:xfrm>
            <a:off x="3411582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B555B62-9792-4008-9A67-9E486744405A}"/>
              </a:ext>
            </a:extLst>
          </p:cNvPr>
          <p:cNvSpPr/>
          <p:nvPr/>
        </p:nvSpPr>
        <p:spPr>
          <a:xfrm>
            <a:off x="3616505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CB7BEAB-11BB-435F-BFEF-4AB2D8EC069A}"/>
              </a:ext>
            </a:extLst>
          </p:cNvPr>
          <p:cNvSpPr/>
          <p:nvPr/>
        </p:nvSpPr>
        <p:spPr>
          <a:xfrm>
            <a:off x="3173354" y="4336106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9561E9C-3C30-47FE-96AC-74B8B68EDE75}"/>
              </a:ext>
            </a:extLst>
          </p:cNvPr>
          <p:cNvSpPr/>
          <p:nvPr/>
        </p:nvSpPr>
        <p:spPr>
          <a:xfrm>
            <a:off x="3207399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8367373-949E-44E6-9416-6EFFA5A39FDF}"/>
              </a:ext>
            </a:extLst>
          </p:cNvPr>
          <p:cNvSpPr/>
          <p:nvPr/>
        </p:nvSpPr>
        <p:spPr>
          <a:xfrm>
            <a:off x="3412322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C11C371-CDD5-4FF3-82C1-841EF383C04A}"/>
              </a:ext>
            </a:extLst>
          </p:cNvPr>
          <p:cNvSpPr/>
          <p:nvPr/>
        </p:nvSpPr>
        <p:spPr>
          <a:xfrm>
            <a:off x="3617245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9F22E76-FBF2-4A87-9913-38DA2B7A0B6A}"/>
              </a:ext>
            </a:extLst>
          </p:cNvPr>
          <p:cNvSpPr/>
          <p:nvPr/>
        </p:nvSpPr>
        <p:spPr>
          <a:xfrm>
            <a:off x="3173354" y="4600848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59F7378-6A55-451F-9E18-FFF7D187E3FF}"/>
              </a:ext>
            </a:extLst>
          </p:cNvPr>
          <p:cNvSpPr/>
          <p:nvPr/>
        </p:nvSpPr>
        <p:spPr>
          <a:xfrm>
            <a:off x="3207399" y="4634595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CFBE01-C4A3-46F9-BAE4-DFB61E89A2AF}"/>
              </a:ext>
            </a:extLst>
          </p:cNvPr>
          <p:cNvSpPr/>
          <p:nvPr/>
        </p:nvSpPr>
        <p:spPr>
          <a:xfrm>
            <a:off x="3412322" y="463459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D4EE0E-F86C-44E1-8B89-E52A3C980C50}"/>
              </a:ext>
            </a:extLst>
          </p:cNvPr>
          <p:cNvSpPr/>
          <p:nvPr/>
        </p:nvSpPr>
        <p:spPr>
          <a:xfrm>
            <a:off x="3617245" y="4635497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2BCB438-953A-4623-9D33-77FE3047ADC4}"/>
              </a:ext>
            </a:extLst>
          </p:cNvPr>
          <p:cNvSpPr/>
          <p:nvPr/>
        </p:nvSpPr>
        <p:spPr>
          <a:xfrm>
            <a:off x="3889658" y="2057273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894241-3B97-49FE-BBC0-941A7BB27BB0}"/>
              </a:ext>
            </a:extLst>
          </p:cNvPr>
          <p:cNvSpPr/>
          <p:nvPr/>
        </p:nvSpPr>
        <p:spPr>
          <a:xfrm>
            <a:off x="3923703" y="2091020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E88398-C063-465B-B275-AA986DA06120}"/>
              </a:ext>
            </a:extLst>
          </p:cNvPr>
          <p:cNvSpPr/>
          <p:nvPr/>
        </p:nvSpPr>
        <p:spPr>
          <a:xfrm>
            <a:off x="4128626" y="209101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0567D37-5391-4D5E-B4C1-C8C8CC720987}"/>
              </a:ext>
            </a:extLst>
          </p:cNvPr>
          <p:cNvSpPr/>
          <p:nvPr/>
        </p:nvSpPr>
        <p:spPr>
          <a:xfrm>
            <a:off x="4333549" y="209192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42EBF0D-5FCC-41CD-82AB-49A86982F860}"/>
              </a:ext>
            </a:extLst>
          </p:cNvPr>
          <p:cNvSpPr/>
          <p:nvPr/>
        </p:nvSpPr>
        <p:spPr>
          <a:xfrm>
            <a:off x="3889658" y="2322015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18E3883-58A4-4DB0-8352-63840A82A4C5}"/>
              </a:ext>
            </a:extLst>
          </p:cNvPr>
          <p:cNvSpPr/>
          <p:nvPr/>
        </p:nvSpPr>
        <p:spPr>
          <a:xfrm>
            <a:off x="3923703" y="235576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941EA24-68F8-4546-92A9-EBB2EE39F40F}"/>
              </a:ext>
            </a:extLst>
          </p:cNvPr>
          <p:cNvSpPr/>
          <p:nvPr/>
        </p:nvSpPr>
        <p:spPr>
          <a:xfrm>
            <a:off x="4128626" y="2355761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3FCB1E-1E2B-46AA-9908-B4CF3AC07849}"/>
              </a:ext>
            </a:extLst>
          </p:cNvPr>
          <p:cNvSpPr/>
          <p:nvPr/>
        </p:nvSpPr>
        <p:spPr>
          <a:xfrm>
            <a:off x="4333549" y="23566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E3772B-E009-42D6-9259-4F24691442DC}"/>
              </a:ext>
            </a:extLst>
          </p:cNvPr>
          <p:cNvSpPr/>
          <p:nvPr/>
        </p:nvSpPr>
        <p:spPr>
          <a:xfrm>
            <a:off x="3890398" y="2586803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ACA0B9D-8407-4FF8-A634-83AC434CA329}"/>
              </a:ext>
            </a:extLst>
          </p:cNvPr>
          <p:cNvSpPr/>
          <p:nvPr/>
        </p:nvSpPr>
        <p:spPr>
          <a:xfrm>
            <a:off x="3924443" y="2620550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3414C92-EDFB-47FD-BB4D-3295E2E1A8B7}"/>
              </a:ext>
            </a:extLst>
          </p:cNvPr>
          <p:cNvSpPr/>
          <p:nvPr/>
        </p:nvSpPr>
        <p:spPr>
          <a:xfrm>
            <a:off x="4129366" y="262054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BDC95AC-FC91-4FEC-8DE8-B95BED714256}"/>
              </a:ext>
            </a:extLst>
          </p:cNvPr>
          <p:cNvSpPr/>
          <p:nvPr/>
        </p:nvSpPr>
        <p:spPr>
          <a:xfrm>
            <a:off x="4334289" y="26214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772253-4A8F-4F67-8178-5D55E9D090DF}"/>
              </a:ext>
            </a:extLst>
          </p:cNvPr>
          <p:cNvSpPr/>
          <p:nvPr/>
        </p:nvSpPr>
        <p:spPr>
          <a:xfrm>
            <a:off x="985181" y="3845367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CB2F4E4-E9E5-4FDE-BE20-30319985B692}"/>
              </a:ext>
            </a:extLst>
          </p:cNvPr>
          <p:cNvSpPr/>
          <p:nvPr/>
        </p:nvSpPr>
        <p:spPr>
          <a:xfrm>
            <a:off x="1025336" y="3873001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63686-AE78-43E4-A26E-3DE6B006258C}"/>
              </a:ext>
            </a:extLst>
          </p:cNvPr>
          <p:cNvSpPr/>
          <p:nvPr/>
        </p:nvSpPr>
        <p:spPr>
          <a:xfrm>
            <a:off x="1248073" y="3873001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E38CB70-F38C-4951-8A25-0DC6341AFD19}"/>
              </a:ext>
            </a:extLst>
          </p:cNvPr>
          <p:cNvSpPr/>
          <p:nvPr/>
        </p:nvSpPr>
        <p:spPr>
          <a:xfrm>
            <a:off x="1470811" y="3873981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15F95A7-EEF3-4979-BB8A-300C03363602}"/>
              </a:ext>
            </a:extLst>
          </p:cNvPr>
          <p:cNvSpPr/>
          <p:nvPr/>
        </p:nvSpPr>
        <p:spPr>
          <a:xfrm>
            <a:off x="5025440" y="2972590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499206-38FD-42D5-B29A-313F308F64A5}"/>
              </a:ext>
            </a:extLst>
          </p:cNvPr>
          <p:cNvSpPr/>
          <p:nvPr/>
        </p:nvSpPr>
        <p:spPr>
          <a:xfrm>
            <a:off x="5065595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840C372-C1F5-420F-89F8-EF9C4B3486AF}"/>
              </a:ext>
            </a:extLst>
          </p:cNvPr>
          <p:cNvSpPr/>
          <p:nvPr/>
        </p:nvSpPr>
        <p:spPr>
          <a:xfrm>
            <a:off x="5288332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CEFA5-FC29-419A-BCEF-B870683C5698}"/>
              </a:ext>
            </a:extLst>
          </p:cNvPr>
          <p:cNvSpPr/>
          <p:nvPr/>
        </p:nvSpPr>
        <p:spPr>
          <a:xfrm>
            <a:off x="5511070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8BDA537-3109-4620-9795-65B55B0D4264}"/>
              </a:ext>
            </a:extLst>
          </p:cNvPr>
          <p:cNvSpPr/>
          <p:nvPr/>
        </p:nvSpPr>
        <p:spPr>
          <a:xfrm>
            <a:off x="5053582" y="4531143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B46443-42B2-48D1-A09F-0DC5953B4CFE}"/>
              </a:ext>
            </a:extLst>
          </p:cNvPr>
          <p:cNvSpPr/>
          <p:nvPr/>
        </p:nvSpPr>
        <p:spPr>
          <a:xfrm>
            <a:off x="5093737" y="455877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F9DEE1B-FA73-4A6A-9947-0542552C2DD8}"/>
              </a:ext>
            </a:extLst>
          </p:cNvPr>
          <p:cNvSpPr/>
          <p:nvPr/>
        </p:nvSpPr>
        <p:spPr>
          <a:xfrm>
            <a:off x="5316474" y="455877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420343B-2799-49CF-82C0-2D96B08B9AEE}"/>
              </a:ext>
            </a:extLst>
          </p:cNvPr>
          <p:cNvSpPr/>
          <p:nvPr/>
        </p:nvSpPr>
        <p:spPr>
          <a:xfrm>
            <a:off x="5539212" y="455975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6819522-F07B-4EA4-A8A3-4CFA5F824566}"/>
              </a:ext>
            </a:extLst>
          </p:cNvPr>
          <p:cNvSpPr/>
          <p:nvPr/>
        </p:nvSpPr>
        <p:spPr>
          <a:xfrm>
            <a:off x="6084442" y="3679651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92450E3-9B9A-4F2B-B188-7941C02A266F}"/>
              </a:ext>
            </a:extLst>
          </p:cNvPr>
          <p:cNvSpPr/>
          <p:nvPr/>
        </p:nvSpPr>
        <p:spPr>
          <a:xfrm>
            <a:off x="6124597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B6C1396-DA94-4CE7-A14C-A0C8CDDAF9A0}"/>
              </a:ext>
            </a:extLst>
          </p:cNvPr>
          <p:cNvSpPr/>
          <p:nvPr/>
        </p:nvSpPr>
        <p:spPr>
          <a:xfrm>
            <a:off x="6347334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FFCFFE-404C-4C6C-AF79-13BE2EC09158}"/>
              </a:ext>
            </a:extLst>
          </p:cNvPr>
          <p:cNvSpPr/>
          <p:nvPr/>
        </p:nvSpPr>
        <p:spPr>
          <a:xfrm>
            <a:off x="6570072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50BCE80-83A5-4BDA-BB6F-13D8D209A11F}"/>
              </a:ext>
            </a:extLst>
          </p:cNvPr>
          <p:cNvSpPr/>
          <p:nvPr/>
        </p:nvSpPr>
        <p:spPr>
          <a:xfrm>
            <a:off x="9063434" y="2736196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DEE2B15-BADF-453D-AE64-03EA328A5D2E}"/>
              </a:ext>
            </a:extLst>
          </p:cNvPr>
          <p:cNvSpPr/>
          <p:nvPr/>
        </p:nvSpPr>
        <p:spPr>
          <a:xfrm>
            <a:off x="9103589" y="276383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F45545-3FA6-465B-BCE5-1DBCA338C774}"/>
              </a:ext>
            </a:extLst>
          </p:cNvPr>
          <p:cNvSpPr/>
          <p:nvPr/>
        </p:nvSpPr>
        <p:spPr>
          <a:xfrm>
            <a:off x="9326326" y="276383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BD00B38-634D-4F24-89E2-71F2FBC10392}"/>
              </a:ext>
            </a:extLst>
          </p:cNvPr>
          <p:cNvSpPr/>
          <p:nvPr/>
        </p:nvSpPr>
        <p:spPr>
          <a:xfrm>
            <a:off x="9549064" y="276481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276F1-6309-4242-A13B-594EA2CD7338}"/>
              </a:ext>
            </a:extLst>
          </p:cNvPr>
          <p:cNvSpPr txBox="1"/>
          <p:nvPr/>
        </p:nvSpPr>
        <p:spPr>
          <a:xfrm>
            <a:off x="6157581" y="60511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9CA82B-9B8A-4A7E-87C8-9AF6CCB74DEC}"/>
              </a:ext>
            </a:extLst>
          </p:cNvPr>
          <p:cNvSpPr txBox="1"/>
          <p:nvPr/>
        </p:nvSpPr>
        <p:spPr>
          <a:xfrm>
            <a:off x="3098357" y="343679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DEC41AF-0707-4D66-98AE-2F5FDB937D9A}"/>
              </a:ext>
            </a:extLst>
          </p:cNvPr>
          <p:cNvSpPr txBox="1"/>
          <p:nvPr/>
        </p:nvSpPr>
        <p:spPr>
          <a:xfrm>
            <a:off x="950514" y="41050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F59C0F2-6A38-481B-AB33-5BDB22DADB98}"/>
              </a:ext>
            </a:extLst>
          </p:cNvPr>
          <p:cNvSpPr txBox="1"/>
          <p:nvPr/>
        </p:nvSpPr>
        <p:spPr>
          <a:xfrm>
            <a:off x="4470479" y="200787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FCA587-D746-4388-9308-D14A9850DB92}"/>
              </a:ext>
            </a:extLst>
          </p:cNvPr>
          <p:cNvSpPr/>
          <p:nvPr/>
        </p:nvSpPr>
        <p:spPr>
          <a:xfrm>
            <a:off x="6013228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01A0895-DC21-4236-B144-336828ED3D15}"/>
              </a:ext>
            </a:extLst>
          </p:cNvPr>
          <p:cNvSpPr/>
          <p:nvPr/>
        </p:nvSpPr>
        <p:spPr>
          <a:xfrm>
            <a:off x="6235965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B6D60F5-8D80-48AB-B913-7AA5FFAF3B1D}"/>
              </a:ext>
            </a:extLst>
          </p:cNvPr>
          <p:cNvSpPr/>
          <p:nvPr/>
        </p:nvSpPr>
        <p:spPr>
          <a:xfrm>
            <a:off x="6458703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02566AC-09B9-4931-814E-1F8F70DE8945}"/>
              </a:ext>
            </a:extLst>
          </p:cNvPr>
          <p:cNvSpPr/>
          <p:nvPr/>
        </p:nvSpPr>
        <p:spPr>
          <a:xfrm>
            <a:off x="7073701" y="4509376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89390FA-8193-44C8-86AE-8CB73943A13D}"/>
              </a:ext>
            </a:extLst>
          </p:cNvPr>
          <p:cNvSpPr/>
          <p:nvPr/>
        </p:nvSpPr>
        <p:spPr>
          <a:xfrm>
            <a:off x="7113856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6F2E4D1-FA42-4DE6-9228-420565BACB51}"/>
              </a:ext>
            </a:extLst>
          </p:cNvPr>
          <p:cNvSpPr/>
          <p:nvPr/>
        </p:nvSpPr>
        <p:spPr>
          <a:xfrm>
            <a:off x="7336593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8DF002D-AF5E-4119-8492-E3F85C13B214}"/>
              </a:ext>
            </a:extLst>
          </p:cNvPr>
          <p:cNvSpPr/>
          <p:nvPr/>
        </p:nvSpPr>
        <p:spPr>
          <a:xfrm>
            <a:off x="7559331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7EF3C39-892C-4068-8FC2-4E6D83B036B4}"/>
              </a:ext>
            </a:extLst>
          </p:cNvPr>
          <p:cNvSpPr/>
          <p:nvPr/>
        </p:nvSpPr>
        <p:spPr>
          <a:xfrm>
            <a:off x="7267235" y="3322608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7043F8A-19D3-4E0B-9DB2-3B615C32E6DD}"/>
              </a:ext>
            </a:extLst>
          </p:cNvPr>
          <p:cNvSpPr/>
          <p:nvPr/>
        </p:nvSpPr>
        <p:spPr>
          <a:xfrm>
            <a:off x="7307390" y="3351222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FB985B-E211-4848-BD21-F4E7139DEB8C}"/>
              </a:ext>
            </a:extLst>
          </p:cNvPr>
          <p:cNvSpPr/>
          <p:nvPr/>
        </p:nvSpPr>
        <p:spPr>
          <a:xfrm>
            <a:off x="7530127" y="3351222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20660B8-4F26-4B5F-A09A-B562907B55F7}"/>
              </a:ext>
            </a:extLst>
          </p:cNvPr>
          <p:cNvSpPr/>
          <p:nvPr/>
        </p:nvSpPr>
        <p:spPr>
          <a:xfrm>
            <a:off x="7752865" y="3351222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2021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엑사플롭이다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노트북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PC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용 프로세서와 동일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13BF83-BAE4-416D-9E6A-6D56E009B993}"/>
                  </a:ext>
                </a:extLst>
              </p:cNvPr>
              <p:cNvSpPr txBox="1"/>
              <p:nvPr/>
            </p:nvSpPr>
            <p:spPr>
              <a:xfrm>
                <a:off x="3270402" y="701139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13BF83-BAE4-416D-9E6A-6D56E009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2" y="701139"/>
                <a:ext cx="596310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직사각형 93">
            <a:extLst>
              <a:ext uri="{FF2B5EF4-FFF2-40B4-BE49-F238E27FC236}">
                <a16:creationId xmlns:a16="http://schemas.microsoft.com/office/drawing/2014/main" id="{2504C371-7BF7-44C6-8B67-0FC4693CD48D}"/>
              </a:ext>
            </a:extLst>
          </p:cNvPr>
          <p:cNvSpPr/>
          <p:nvPr/>
        </p:nvSpPr>
        <p:spPr>
          <a:xfrm>
            <a:off x="4821861" y="6072741"/>
            <a:ext cx="1286329" cy="3886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C7755B-4537-4FB0-AE62-93102A5B7630}"/>
              </a:ext>
            </a:extLst>
          </p:cNvPr>
          <p:cNvSpPr/>
          <p:nvPr/>
        </p:nvSpPr>
        <p:spPr>
          <a:xfrm>
            <a:off x="4871634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083E9C3-8B51-406E-959E-352F1ABE68B7}"/>
              </a:ext>
            </a:extLst>
          </p:cNvPr>
          <p:cNvSpPr/>
          <p:nvPr/>
        </p:nvSpPr>
        <p:spPr>
          <a:xfrm>
            <a:off x="5168013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E8451D-8A63-4E17-8228-657569107C15}"/>
              </a:ext>
            </a:extLst>
          </p:cNvPr>
          <p:cNvSpPr/>
          <p:nvPr/>
        </p:nvSpPr>
        <p:spPr>
          <a:xfrm>
            <a:off x="5464392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B1DFDC4-565F-418C-9D7B-BD7587CF8006}"/>
              </a:ext>
            </a:extLst>
          </p:cNvPr>
          <p:cNvSpPr/>
          <p:nvPr/>
        </p:nvSpPr>
        <p:spPr>
          <a:xfrm>
            <a:off x="5760771" y="6120484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2BCB438-953A-4623-9D33-77FE3047ADC4}"/>
              </a:ext>
            </a:extLst>
          </p:cNvPr>
          <p:cNvSpPr/>
          <p:nvPr/>
        </p:nvSpPr>
        <p:spPr>
          <a:xfrm>
            <a:off x="3889658" y="2057273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7894241-3B97-49FE-BBC0-941A7BB27BB0}"/>
              </a:ext>
            </a:extLst>
          </p:cNvPr>
          <p:cNvSpPr/>
          <p:nvPr/>
        </p:nvSpPr>
        <p:spPr>
          <a:xfrm>
            <a:off x="3923703" y="209101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E88398-C063-465B-B275-AA986DA06120}"/>
              </a:ext>
            </a:extLst>
          </p:cNvPr>
          <p:cNvSpPr/>
          <p:nvPr/>
        </p:nvSpPr>
        <p:spPr>
          <a:xfrm>
            <a:off x="4128626" y="209101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0567D37-5391-4D5E-B4C1-C8C8CC720987}"/>
              </a:ext>
            </a:extLst>
          </p:cNvPr>
          <p:cNvSpPr/>
          <p:nvPr/>
        </p:nvSpPr>
        <p:spPr>
          <a:xfrm>
            <a:off x="4333549" y="209101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42EBF0D-5FCC-41CD-82AB-49A86982F860}"/>
              </a:ext>
            </a:extLst>
          </p:cNvPr>
          <p:cNvSpPr/>
          <p:nvPr/>
        </p:nvSpPr>
        <p:spPr>
          <a:xfrm>
            <a:off x="3889658" y="2322015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18E3883-58A4-4DB0-8352-63840A82A4C5}"/>
              </a:ext>
            </a:extLst>
          </p:cNvPr>
          <p:cNvSpPr/>
          <p:nvPr/>
        </p:nvSpPr>
        <p:spPr>
          <a:xfrm>
            <a:off x="3923703" y="235576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941EA24-68F8-4546-92A9-EBB2EE39F40F}"/>
              </a:ext>
            </a:extLst>
          </p:cNvPr>
          <p:cNvSpPr/>
          <p:nvPr/>
        </p:nvSpPr>
        <p:spPr>
          <a:xfrm>
            <a:off x="4128626" y="2355761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3FCB1E-1E2B-46AA-9908-B4CF3AC07849}"/>
              </a:ext>
            </a:extLst>
          </p:cNvPr>
          <p:cNvSpPr/>
          <p:nvPr/>
        </p:nvSpPr>
        <p:spPr>
          <a:xfrm>
            <a:off x="4333549" y="23566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E3772B-E009-42D6-9259-4F24691442DC}"/>
              </a:ext>
            </a:extLst>
          </p:cNvPr>
          <p:cNvSpPr/>
          <p:nvPr/>
        </p:nvSpPr>
        <p:spPr>
          <a:xfrm>
            <a:off x="3890398" y="2586803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ACA0B9D-8407-4FF8-A634-83AC434CA329}"/>
              </a:ext>
            </a:extLst>
          </p:cNvPr>
          <p:cNvSpPr/>
          <p:nvPr/>
        </p:nvSpPr>
        <p:spPr>
          <a:xfrm>
            <a:off x="3924443" y="2620550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3414C92-EDFB-47FD-BB4D-3295E2E1A8B7}"/>
              </a:ext>
            </a:extLst>
          </p:cNvPr>
          <p:cNvSpPr/>
          <p:nvPr/>
        </p:nvSpPr>
        <p:spPr>
          <a:xfrm>
            <a:off x="4129366" y="2620549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BDC95AC-FC91-4FEC-8DE8-B95BED714256}"/>
              </a:ext>
            </a:extLst>
          </p:cNvPr>
          <p:cNvSpPr/>
          <p:nvPr/>
        </p:nvSpPr>
        <p:spPr>
          <a:xfrm>
            <a:off x="4334289" y="26214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D62F67E-88D8-4528-A752-31D6A12264C6}"/>
              </a:ext>
            </a:extLst>
          </p:cNvPr>
          <p:cNvSpPr/>
          <p:nvPr/>
        </p:nvSpPr>
        <p:spPr>
          <a:xfrm>
            <a:off x="4821861" y="5682550"/>
            <a:ext cx="1286329" cy="3886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80F6BE9-B48D-4933-9AD5-4C7C3FAB157A}"/>
              </a:ext>
            </a:extLst>
          </p:cNvPr>
          <p:cNvSpPr/>
          <p:nvPr/>
        </p:nvSpPr>
        <p:spPr>
          <a:xfrm>
            <a:off x="4871634" y="5730293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A7FE729-46AF-4739-8D7D-22DEE3AF0232}"/>
              </a:ext>
            </a:extLst>
          </p:cNvPr>
          <p:cNvSpPr/>
          <p:nvPr/>
        </p:nvSpPr>
        <p:spPr>
          <a:xfrm>
            <a:off x="5168013" y="5730293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880931E-63AA-4488-B699-1096A677F8DC}"/>
              </a:ext>
            </a:extLst>
          </p:cNvPr>
          <p:cNvSpPr/>
          <p:nvPr/>
        </p:nvSpPr>
        <p:spPr>
          <a:xfrm>
            <a:off x="5464392" y="5730293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9B79CB7-5DD0-4080-96BB-E0BC67F61C6B}"/>
              </a:ext>
            </a:extLst>
          </p:cNvPr>
          <p:cNvSpPr/>
          <p:nvPr/>
        </p:nvSpPr>
        <p:spPr>
          <a:xfrm>
            <a:off x="5760771" y="5730293"/>
            <a:ext cx="296379" cy="29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C732015-0561-4391-B46B-4DA3C4C8D114}"/>
              </a:ext>
            </a:extLst>
          </p:cNvPr>
          <p:cNvGrpSpPr/>
          <p:nvPr/>
        </p:nvGrpSpPr>
        <p:grpSpPr>
          <a:xfrm>
            <a:off x="985181" y="3845367"/>
            <a:ext cx="748521" cy="578640"/>
            <a:chOff x="985181" y="3654057"/>
            <a:chExt cx="995997" cy="7699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6772253-4A8F-4F67-8178-5D55E9D090DF}"/>
                </a:ext>
              </a:extLst>
            </p:cNvPr>
            <p:cNvSpPr/>
            <p:nvPr/>
          </p:nvSpPr>
          <p:spPr>
            <a:xfrm>
              <a:off x="985181" y="3654057"/>
              <a:ext cx="995997" cy="3886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CB2F4E4-E9E5-4FDE-BE20-30319985B692}"/>
                </a:ext>
              </a:extLst>
            </p:cNvPr>
            <p:cNvSpPr/>
            <p:nvPr/>
          </p:nvSpPr>
          <p:spPr>
            <a:xfrm>
              <a:off x="1038612" y="3690828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9F63686-AE78-43E4-A26E-3DE6B006258C}"/>
                </a:ext>
              </a:extLst>
            </p:cNvPr>
            <p:cNvSpPr/>
            <p:nvPr/>
          </p:nvSpPr>
          <p:spPr>
            <a:xfrm>
              <a:off x="1334991" y="3690827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E38CB70-F38C-4951-8A25-0DC6341AFD19}"/>
                </a:ext>
              </a:extLst>
            </p:cNvPr>
            <p:cNvSpPr/>
            <p:nvPr/>
          </p:nvSpPr>
          <p:spPr>
            <a:xfrm>
              <a:off x="1631370" y="3692132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B61EC89-E979-4391-B7CF-7EAA5BF44FC5}"/>
                </a:ext>
              </a:extLst>
            </p:cNvPr>
            <p:cNvSpPr/>
            <p:nvPr/>
          </p:nvSpPr>
          <p:spPr>
            <a:xfrm>
              <a:off x="985181" y="4035398"/>
              <a:ext cx="995997" cy="3886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EFEB952-02AD-4465-9150-9FF63E2E9BED}"/>
                </a:ext>
              </a:extLst>
            </p:cNvPr>
            <p:cNvSpPr/>
            <p:nvPr/>
          </p:nvSpPr>
          <p:spPr>
            <a:xfrm>
              <a:off x="1038612" y="4072169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30E2751-9A54-4910-AF92-58EDC58F0CAC}"/>
                </a:ext>
              </a:extLst>
            </p:cNvPr>
            <p:cNvSpPr/>
            <p:nvPr/>
          </p:nvSpPr>
          <p:spPr>
            <a:xfrm>
              <a:off x="1334991" y="4072168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961E585-1FE4-4650-A6D1-07BB8AA243F5}"/>
                </a:ext>
              </a:extLst>
            </p:cNvPr>
            <p:cNvSpPr/>
            <p:nvPr/>
          </p:nvSpPr>
          <p:spPr>
            <a:xfrm>
              <a:off x="1631370" y="4073473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6B9F514-C92D-424D-8E18-59C691C8AF5F}"/>
              </a:ext>
            </a:extLst>
          </p:cNvPr>
          <p:cNvSpPr/>
          <p:nvPr/>
        </p:nvSpPr>
        <p:spPr>
          <a:xfrm>
            <a:off x="5025440" y="2686001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16175DA-6614-4C2A-987F-495397ADF9BF}"/>
              </a:ext>
            </a:extLst>
          </p:cNvPr>
          <p:cNvSpPr/>
          <p:nvPr/>
        </p:nvSpPr>
        <p:spPr>
          <a:xfrm>
            <a:off x="5065595" y="271363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507B410-0702-443A-8C09-75F218FF2307}"/>
              </a:ext>
            </a:extLst>
          </p:cNvPr>
          <p:cNvSpPr/>
          <p:nvPr/>
        </p:nvSpPr>
        <p:spPr>
          <a:xfrm>
            <a:off x="5288332" y="271363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B61DF78-5180-459E-9082-E2998ADDD5EF}"/>
              </a:ext>
            </a:extLst>
          </p:cNvPr>
          <p:cNvSpPr/>
          <p:nvPr/>
        </p:nvSpPr>
        <p:spPr>
          <a:xfrm>
            <a:off x="5511070" y="271461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15F95A7-EEF3-4979-BB8A-300C03363602}"/>
              </a:ext>
            </a:extLst>
          </p:cNvPr>
          <p:cNvSpPr/>
          <p:nvPr/>
        </p:nvSpPr>
        <p:spPr>
          <a:xfrm>
            <a:off x="5025440" y="2972590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499206-38FD-42D5-B29A-313F308F64A5}"/>
              </a:ext>
            </a:extLst>
          </p:cNvPr>
          <p:cNvSpPr/>
          <p:nvPr/>
        </p:nvSpPr>
        <p:spPr>
          <a:xfrm>
            <a:off x="5065595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840C372-C1F5-420F-89F8-EF9C4B3486AF}"/>
              </a:ext>
            </a:extLst>
          </p:cNvPr>
          <p:cNvSpPr/>
          <p:nvPr/>
        </p:nvSpPr>
        <p:spPr>
          <a:xfrm>
            <a:off x="5288332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CEFA5-FC29-419A-BCEF-B870683C5698}"/>
              </a:ext>
            </a:extLst>
          </p:cNvPr>
          <p:cNvSpPr/>
          <p:nvPr/>
        </p:nvSpPr>
        <p:spPr>
          <a:xfrm>
            <a:off x="5511070" y="300120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8BDA537-3109-4620-9795-65B55B0D4264}"/>
              </a:ext>
            </a:extLst>
          </p:cNvPr>
          <p:cNvSpPr/>
          <p:nvPr/>
        </p:nvSpPr>
        <p:spPr>
          <a:xfrm>
            <a:off x="5053582" y="4531143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B46443-42B2-48D1-A09F-0DC5953B4CFE}"/>
              </a:ext>
            </a:extLst>
          </p:cNvPr>
          <p:cNvSpPr/>
          <p:nvPr/>
        </p:nvSpPr>
        <p:spPr>
          <a:xfrm>
            <a:off x="5093737" y="455975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F9DEE1B-FA73-4A6A-9947-0542552C2DD8}"/>
              </a:ext>
            </a:extLst>
          </p:cNvPr>
          <p:cNvSpPr/>
          <p:nvPr/>
        </p:nvSpPr>
        <p:spPr>
          <a:xfrm>
            <a:off x="5316474" y="455975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420343B-2799-49CF-82C0-2D96B08B9AEE}"/>
              </a:ext>
            </a:extLst>
          </p:cNvPr>
          <p:cNvSpPr/>
          <p:nvPr/>
        </p:nvSpPr>
        <p:spPr>
          <a:xfrm>
            <a:off x="5539212" y="4559757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902D331-0DD1-4B15-AEC4-B8BA25553439}"/>
              </a:ext>
            </a:extLst>
          </p:cNvPr>
          <p:cNvSpPr/>
          <p:nvPr/>
        </p:nvSpPr>
        <p:spPr>
          <a:xfrm>
            <a:off x="5053582" y="4817732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9836BD4-313A-43EA-953D-DFB34FEDBC05}"/>
              </a:ext>
            </a:extLst>
          </p:cNvPr>
          <p:cNvSpPr/>
          <p:nvPr/>
        </p:nvSpPr>
        <p:spPr>
          <a:xfrm>
            <a:off x="5093737" y="484536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4FCEA0B-8F34-44B5-B7CE-DDEFA6558FFD}"/>
              </a:ext>
            </a:extLst>
          </p:cNvPr>
          <p:cNvSpPr/>
          <p:nvPr/>
        </p:nvSpPr>
        <p:spPr>
          <a:xfrm>
            <a:off x="5316474" y="484536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F0662-0E07-4CBE-8E88-C7845CE62919}"/>
              </a:ext>
            </a:extLst>
          </p:cNvPr>
          <p:cNvSpPr/>
          <p:nvPr/>
        </p:nvSpPr>
        <p:spPr>
          <a:xfrm>
            <a:off x="5539212" y="484634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70D9E35-2D3F-4168-9DE2-4283B9BA390D}"/>
              </a:ext>
            </a:extLst>
          </p:cNvPr>
          <p:cNvSpPr/>
          <p:nvPr/>
        </p:nvSpPr>
        <p:spPr>
          <a:xfrm>
            <a:off x="6084442" y="3393062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A07A978-D3CB-4CA8-98CC-B25EDD3D0290}"/>
              </a:ext>
            </a:extLst>
          </p:cNvPr>
          <p:cNvSpPr/>
          <p:nvPr/>
        </p:nvSpPr>
        <p:spPr>
          <a:xfrm>
            <a:off x="6124597" y="342069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15AAA2-88BA-4746-87B1-AFEDC4109539}"/>
              </a:ext>
            </a:extLst>
          </p:cNvPr>
          <p:cNvSpPr/>
          <p:nvPr/>
        </p:nvSpPr>
        <p:spPr>
          <a:xfrm>
            <a:off x="6347334" y="342069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8583D09-7CD4-42E7-9C6A-E046C9CE3F6A}"/>
              </a:ext>
            </a:extLst>
          </p:cNvPr>
          <p:cNvSpPr/>
          <p:nvPr/>
        </p:nvSpPr>
        <p:spPr>
          <a:xfrm>
            <a:off x="6570072" y="3421676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6819522-F07B-4EA4-A8A3-4CFA5F824566}"/>
              </a:ext>
            </a:extLst>
          </p:cNvPr>
          <p:cNvSpPr/>
          <p:nvPr/>
        </p:nvSpPr>
        <p:spPr>
          <a:xfrm>
            <a:off x="6084442" y="3679651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92450E3-9B9A-4F2B-B188-7941C02A266F}"/>
              </a:ext>
            </a:extLst>
          </p:cNvPr>
          <p:cNvSpPr/>
          <p:nvPr/>
        </p:nvSpPr>
        <p:spPr>
          <a:xfrm>
            <a:off x="6124597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B6C1396-DA94-4CE7-A14C-A0C8CDDAF9A0}"/>
              </a:ext>
            </a:extLst>
          </p:cNvPr>
          <p:cNvSpPr/>
          <p:nvPr/>
        </p:nvSpPr>
        <p:spPr>
          <a:xfrm>
            <a:off x="6347334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FFCFFE-404C-4C6C-AF79-13BE2EC09158}"/>
              </a:ext>
            </a:extLst>
          </p:cNvPr>
          <p:cNvSpPr/>
          <p:nvPr/>
        </p:nvSpPr>
        <p:spPr>
          <a:xfrm>
            <a:off x="6570072" y="3708265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EFAD704-C38A-4409-AD95-0D62F737098C}"/>
              </a:ext>
            </a:extLst>
          </p:cNvPr>
          <p:cNvGrpSpPr/>
          <p:nvPr/>
        </p:nvGrpSpPr>
        <p:grpSpPr>
          <a:xfrm>
            <a:off x="9063434" y="2449607"/>
            <a:ext cx="748521" cy="578640"/>
            <a:chOff x="985181" y="3654057"/>
            <a:chExt cx="995997" cy="76995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93FC046-1912-40C9-B3CA-E1B451F6B430}"/>
                </a:ext>
              </a:extLst>
            </p:cNvPr>
            <p:cNvSpPr/>
            <p:nvPr/>
          </p:nvSpPr>
          <p:spPr>
            <a:xfrm>
              <a:off x="985181" y="3654057"/>
              <a:ext cx="995997" cy="3886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37DC18B-91A5-4049-9889-AC504089430C}"/>
                </a:ext>
              </a:extLst>
            </p:cNvPr>
            <p:cNvSpPr/>
            <p:nvPr/>
          </p:nvSpPr>
          <p:spPr>
            <a:xfrm>
              <a:off x="1038612" y="3690828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2F2989D-3CC7-41EE-8AE8-9E3C5944ABCC}"/>
                </a:ext>
              </a:extLst>
            </p:cNvPr>
            <p:cNvSpPr/>
            <p:nvPr/>
          </p:nvSpPr>
          <p:spPr>
            <a:xfrm>
              <a:off x="1334991" y="3690827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AC8C667-EE46-4270-9F62-B9E3AE116A52}"/>
                </a:ext>
              </a:extLst>
            </p:cNvPr>
            <p:cNvSpPr/>
            <p:nvPr/>
          </p:nvSpPr>
          <p:spPr>
            <a:xfrm>
              <a:off x="1631370" y="3692132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150BCE80-83A5-4BDA-BB6F-13D8D209A11F}"/>
                </a:ext>
              </a:extLst>
            </p:cNvPr>
            <p:cNvSpPr/>
            <p:nvPr/>
          </p:nvSpPr>
          <p:spPr>
            <a:xfrm>
              <a:off x="985181" y="4035398"/>
              <a:ext cx="995997" cy="3886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DEE2B15-BADF-453D-AE64-03EA328A5D2E}"/>
                </a:ext>
              </a:extLst>
            </p:cNvPr>
            <p:cNvSpPr/>
            <p:nvPr/>
          </p:nvSpPr>
          <p:spPr>
            <a:xfrm>
              <a:off x="1038612" y="4072169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6F45545-3FA6-465B-BCE5-1DBCA338C774}"/>
                </a:ext>
              </a:extLst>
            </p:cNvPr>
            <p:cNvSpPr/>
            <p:nvPr/>
          </p:nvSpPr>
          <p:spPr>
            <a:xfrm>
              <a:off x="1334991" y="4072168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BD00B38-634D-4F24-89E2-71F2FBC10392}"/>
                </a:ext>
              </a:extLst>
            </p:cNvPr>
            <p:cNvSpPr/>
            <p:nvPr/>
          </p:nvSpPr>
          <p:spPr>
            <a:xfrm>
              <a:off x="1631370" y="4073473"/>
              <a:ext cx="296379" cy="29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6E18CB4-E21A-414F-A0C0-A609F6C796FE}"/>
              </a:ext>
            </a:extLst>
          </p:cNvPr>
          <p:cNvSpPr txBox="1"/>
          <p:nvPr/>
        </p:nvSpPr>
        <p:spPr>
          <a:xfrm>
            <a:off x="6157581" y="60511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D3E1913-7CEB-431B-84CD-0A6B049C93C0}"/>
              </a:ext>
            </a:extLst>
          </p:cNvPr>
          <p:cNvSpPr/>
          <p:nvPr/>
        </p:nvSpPr>
        <p:spPr>
          <a:xfrm>
            <a:off x="3172614" y="3806576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A488DA4-D840-4392-80D3-F24B9F110419}"/>
              </a:ext>
            </a:extLst>
          </p:cNvPr>
          <p:cNvSpPr/>
          <p:nvPr/>
        </p:nvSpPr>
        <p:spPr>
          <a:xfrm>
            <a:off x="3206659" y="3840323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A30E2EA-0BB8-45FE-9515-65CC8BF75B13}"/>
              </a:ext>
            </a:extLst>
          </p:cNvPr>
          <p:cNvSpPr/>
          <p:nvPr/>
        </p:nvSpPr>
        <p:spPr>
          <a:xfrm>
            <a:off x="3411582" y="384032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FCC8C8D-D01D-440A-BD9B-5C02A8CB74EC}"/>
              </a:ext>
            </a:extLst>
          </p:cNvPr>
          <p:cNvSpPr/>
          <p:nvPr/>
        </p:nvSpPr>
        <p:spPr>
          <a:xfrm>
            <a:off x="3616505" y="3841225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4987A17-E209-4E83-8D97-E2AC8320E29C}"/>
              </a:ext>
            </a:extLst>
          </p:cNvPr>
          <p:cNvSpPr/>
          <p:nvPr/>
        </p:nvSpPr>
        <p:spPr>
          <a:xfrm>
            <a:off x="3172614" y="4071318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8024518-C438-4785-B543-BE8DBFAE4943}"/>
              </a:ext>
            </a:extLst>
          </p:cNvPr>
          <p:cNvSpPr/>
          <p:nvPr/>
        </p:nvSpPr>
        <p:spPr>
          <a:xfrm>
            <a:off x="3206659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8B21649-44FE-4B2F-B448-5F31AEA6D250}"/>
              </a:ext>
            </a:extLst>
          </p:cNvPr>
          <p:cNvSpPr/>
          <p:nvPr/>
        </p:nvSpPr>
        <p:spPr>
          <a:xfrm>
            <a:off x="3411582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44302AA-7DCC-490E-88DD-9CC199ED6FA9}"/>
              </a:ext>
            </a:extLst>
          </p:cNvPr>
          <p:cNvSpPr/>
          <p:nvPr/>
        </p:nvSpPr>
        <p:spPr>
          <a:xfrm>
            <a:off x="3616505" y="410506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16C1EC6-45AA-4CD7-8A49-027F34E7CF88}"/>
              </a:ext>
            </a:extLst>
          </p:cNvPr>
          <p:cNvSpPr/>
          <p:nvPr/>
        </p:nvSpPr>
        <p:spPr>
          <a:xfrm>
            <a:off x="3173354" y="4336106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E3F1EA-419A-44BB-B24F-9D84DC5F4E48}"/>
              </a:ext>
            </a:extLst>
          </p:cNvPr>
          <p:cNvSpPr/>
          <p:nvPr/>
        </p:nvSpPr>
        <p:spPr>
          <a:xfrm>
            <a:off x="3207399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6D6C910-BFE3-4257-8F35-01ED55CF63C7}"/>
              </a:ext>
            </a:extLst>
          </p:cNvPr>
          <p:cNvSpPr/>
          <p:nvPr/>
        </p:nvSpPr>
        <p:spPr>
          <a:xfrm>
            <a:off x="3412322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EC7F687-B387-4F38-A06C-6194DCFB9FF4}"/>
              </a:ext>
            </a:extLst>
          </p:cNvPr>
          <p:cNvSpPr/>
          <p:nvPr/>
        </p:nvSpPr>
        <p:spPr>
          <a:xfrm>
            <a:off x="3617245" y="4369852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D6F63DE-B34F-4B33-AC10-0DDDD714F4DD}"/>
              </a:ext>
            </a:extLst>
          </p:cNvPr>
          <p:cNvSpPr/>
          <p:nvPr/>
        </p:nvSpPr>
        <p:spPr>
          <a:xfrm>
            <a:off x="3173354" y="4600848"/>
            <a:ext cx="688654" cy="2686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98D8D3A-31FD-4CAF-B9D3-F1F5C90CBF28}"/>
              </a:ext>
            </a:extLst>
          </p:cNvPr>
          <p:cNvSpPr/>
          <p:nvPr/>
        </p:nvSpPr>
        <p:spPr>
          <a:xfrm>
            <a:off x="3207399" y="4634595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A89F0A7-20FE-4299-8647-0B34695E92F7}"/>
              </a:ext>
            </a:extLst>
          </p:cNvPr>
          <p:cNvSpPr/>
          <p:nvPr/>
        </p:nvSpPr>
        <p:spPr>
          <a:xfrm>
            <a:off x="3412322" y="4634594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08B233C-0D95-4C31-AAC5-722A1ADC7902}"/>
              </a:ext>
            </a:extLst>
          </p:cNvPr>
          <p:cNvSpPr/>
          <p:nvPr/>
        </p:nvSpPr>
        <p:spPr>
          <a:xfrm>
            <a:off x="3617245" y="4635497"/>
            <a:ext cx="204923" cy="2049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D27FA9-09E1-48BB-9FC3-2D15D9E4EEBC}"/>
              </a:ext>
            </a:extLst>
          </p:cNvPr>
          <p:cNvSpPr txBox="1"/>
          <p:nvPr/>
        </p:nvSpPr>
        <p:spPr>
          <a:xfrm>
            <a:off x="3098357" y="343679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F2B84C-F869-43A7-856C-305F209EFE84}"/>
              </a:ext>
            </a:extLst>
          </p:cNvPr>
          <p:cNvSpPr txBox="1"/>
          <p:nvPr/>
        </p:nvSpPr>
        <p:spPr>
          <a:xfrm>
            <a:off x="5102143" y="50740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8F2399-2BDC-4706-B05D-03C50117EF27}"/>
              </a:ext>
            </a:extLst>
          </p:cNvPr>
          <p:cNvSpPr txBox="1"/>
          <p:nvPr/>
        </p:nvSpPr>
        <p:spPr>
          <a:xfrm>
            <a:off x="919729" y="44592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AD5AD6E-FC08-40B5-ADEB-FDD75E046B4D}"/>
              </a:ext>
            </a:extLst>
          </p:cNvPr>
          <p:cNvSpPr txBox="1"/>
          <p:nvPr/>
        </p:nvSpPr>
        <p:spPr>
          <a:xfrm>
            <a:off x="4602488" y="20436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9B3CADD-A62B-4511-B526-5945B700208E}"/>
              </a:ext>
            </a:extLst>
          </p:cNvPr>
          <p:cNvSpPr txBox="1"/>
          <p:nvPr/>
        </p:nvSpPr>
        <p:spPr>
          <a:xfrm>
            <a:off x="5019823" y="234358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99A2B1B-3477-48F7-928C-B94B170F138A}"/>
              </a:ext>
            </a:extLst>
          </p:cNvPr>
          <p:cNvSpPr txBox="1"/>
          <p:nvPr/>
        </p:nvSpPr>
        <p:spPr>
          <a:xfrm>
            <a:off x="5942962" y="3053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1D1A852-DEDC-4586-ADAE-7C515AB0E205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F254A1B7-8A22-4317-B1CB-BCFEE5244B9A}"/>
              </a:ext>
            </a:extLst>
          </p:cNvPr>
          <p:cNvSpPr/>
          <p:nvPr/>
        </p:nvSpPr>
        <p:spPr>
          <a:xfrm>
            <a:off x="6013228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8B55B50-A14A-46E5-823F-8E5681D97F5D}"/>
              </a:ext>
            </a:extLst>
          </p:cNvPr>
          <p:cNvSpPr/>
          <p:nvPr/>
        </p:nvSpPr>
        <p:spPr>
          <a:xfrm>
            <a:off x="6235965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CEB4C9D-7B06-4B3B-86D4-E3202772055B}"/>
              </a:ext>
            </a:extLst>
          </p:cNvPr>
          <p:cNvSpPr/>
          <p:nvPr/>
        </p:nvSpPr>
        <p:spPr>
          <a:xfrm>
            <a:off x="6458703" y="508365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8BD34BD-27C7-4626-AAEF-D08204F03A22}"/>
              </a:ext>
            </a:extLst>
          </p:cNvPr>
          <p:cNvSpPr/>
          <p:nvPr/>
        </p:nvSpPr>
        <p:spPr>
          <a:xfrm>
            <a:off x="7073701" y="4509376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3D0A32A-2CCE-421A-A357-2E3EDF5C777D}"/>
              </a:ext>
            </a:extLst>
          </p:cNvPr>
          <p:cNvSpPr/>
          <p:nvPr/>
        </p:nvSpPr>
        <p:spPr>
          <a:xfrm>
            <a:off x="7113856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40DEEB3-137A-4D24-8865-8C85106BB7BF}"/>
              </a:ext>
            </a:extLst>
          </p:cNvPr>
          <p:cNvSpPr/>
          <p:nvPr/>
        </p:nvSpPr>
        <p:spPr>
          <a:xfrm>
            <a:off x="7336593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A952FC2-8EB1-4D67-959F-F3D1E84CA154}"/>
              </a:ext>
            </a:extLst>
          </p:cNvPr>
          <p:cNvSpPr/>
          <p:nvPr/>
        </p:nvSpPr>
        <p:spPr>
          <a:xfrm>
            <a:off x="7559331" y="4537990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F21B20F-AEC5-44E4-A32B-E7AB2718542D}"/>
              </a:ext>
            </a:extLst>
          </p:cNvPr>
          <p:cNvSpPr/>
          <p:nvPr/>
        </p:nvSpPr>
        <p:spPr>
          <a:xfrm>
            <a:off x="7072804" y="4792650"/>
            <a:ext cx="748521" cy="292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FF7D793-A52A-46B1-ACF5-A296EEF8B932}"/>
              </a:ext>
            </a:extLst>
          </p:cNvPr>
          <p:cNvSpPr/>
          <p:nvPr/>
        </p:nvSpPr>
        <p:spPr>
          <a:xfrm>
            <a:off x="7112959" y="482126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03AE3EE-F7E0-470A-AD42-A9607E423722}"/>
              </a:ext>
            </a:extLst>
          </p:cNvPr>
          <p:cNvSpPr/>
          <p:nvPr/>
        </p:nvSpPr>
        <p:spPr>
          <a:xfrm>
            <a:off x="7335696" y="482126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D975955-57FD-4B52-857E-8955C9160484}"/>
              </a:ext>
            </a:extLst>
          </p:cNvPr>
          <p:cNvSpPr/>
          <p:nvPr/>
        </p:nvSpPr>
        <p:spPr>
          <a:xfrm>
            <a:off x="7558434" y="4821264"/>
            <a:ext cx="222738" cy="222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E581CCC-7167-4714-8E55-96B045ED087E}"/>
              </a:ext>
            </a:extLst>
          </p:cNvPr>
          <p:cNvSpPr txBox="1"/>
          <p:nvPr/>
        </p:nvSpPr>
        <p:spPr>
          <a:xfrm>
            <a:off x="7072435" y="50337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FEB1953-401C-4DD3-A112-5C31FBF32CBA}"/>
              </a:ext>
            </a:extLst>
          </p:cNvPr>
          <p:cNvSpPr txBox="1"/>
          <p:nvPr/>
        </p:nvSpPr>
        <p:spPr>
          <a:xfrm>
            <a:off x="6098003" y="52541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517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4741863" y="2538385"/>
            <a:ext cx="3942516" cy="2638547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6159462" y="3260653"/>
            <a:ext cx="381661" cy="38166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6159462" y="4259787"/>
            <a:ext cx="381661" cy="38166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6105099" y="3358632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6105099" y="4357766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8007792" y="2971682"/>
            <a:ext cx="381661" cy="38166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7980690" y="304240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8007792" y="3785438"/>
            <a:ext cx="381661" cy="381661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4"/>
                  <a:ext cx="343389" cy="3903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4"/>
                  <a:ext cx="343389" cy="390380"/>
                </a:xfrm>
                <a:prstGeom prst="rect">
                  <a:avLst/>
                </a:prstGeom>
                <a:blipFill>
                  <a:blip r:embed="rId3"/>
                  <a:stretch>
                    <a:fillRect l="-17500" r="-15000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6884703" y="3785438"/>
            <a:ext cx="381661" cy="381661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4"/>
                  <a:ext cx="343389" cy="3903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4"/>
                  <a:ext cx="343389" cy="390380"/>
                </a:xfrm>
                <a:prstGeom prst="rect">
                  <a:avLst/>
                </a:prstGeom>
                <a:blipFill>
                  <a:blip r:embed="rId4"/>
                  <a:stretch>
                    <a:fillRect l="-17949" r="-17949"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5267191" y="2627613"/>
                <a:ext cx="4305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1" y="2627613"/>
                <a:ext cx="430502" cy="307777"/>
              </a:xfrm>
              <a:prstGeom prst="rect">
                <a:avLst/>
              </a:prstGeom>
              <a:blipFill>
                <a:blip r:embed="rId5"/>
                <a:stretch>
                  <a:fillRect l="-9859" r="-5634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5278096" y="4726749"/>
                <a:ext cx="4204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096" y="4726749"/>
                <a:ext cx="420435" cy="307777"/>
              </a:xfrm>
              <a:prstGeom prst="rect">
                <a:avLst/>
              </a:prstGeom>
              <a:blipFill>
                <a:blip r:embed="rId6"/>
                <a:stretch>
                  <a:fillRect l="-11594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3979911" y="3316546"/>
                <a:ext cx="653448" cy="33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11" y="3316546"/>
                <a:ext cx="653448" cy="335285"/>
              </a:xfrm>
              <a:prstGeom prst="rect">
                <a:avLst/>
              </a:prstGeom>
              <a:blipFill>
                <a:blip r:embed="rId7"/>
                <a:stretch>
                  <a:fillRect l="-8411" r="-3738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7883962" y="1942769"/>
                <a:ext cx="6326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962" y="1942769"/>
                <a:ext cx="632609" cy="307777"/>
              </a:xfrm>
              <a:prstGeom prst="rect">
                <a:avLst/>
              </a:prstGeom>
              <a:blipFill>
                <a:blip r:embed="rId8"/>
                <a:stretch>
                  <a:fillRect l="-7692" r="-1923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9313701" y="3260653"/>
                <a:ext cx="6326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701" y="3260653"/>
                <a:ext cx="632609" cy="307777"/>
              </a:xfrm>
              <a:prstGeom prst="rect">
                <a:avLst/>
              </a:prstGeom>
              <a:blipFill>
                <a:blip r:embed="rId9"/>
                <a:stretch>
                  <a:fillRect l="-8654" r="-1923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5128977" y="2955163"/>
            <a:ext cx="6433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5099116" y="5032491"/>
            <a:ext cx="6433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742487" y="4585555"/>
            <a:ext cx="472868" cy="4469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5772348" y="2955163"/>
            <a:ext cx="443007" cy="36138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4633359" y="3476193"/>
            <a:ext cx="1526103" cy="799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6231999" y="5477653"/>
                <a:ext cx="2372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999" y="5477653"/>
                <a:ext cx="237244" cy="307777"/>
              </a:xfrm>
              <a:prstGeom prst="rect">
                <a:avLst/>
              </a:prstGeom>
              <a:blipFill>
                <a:blip r:embed="rId10"/>
                <a:stretch>
                  <a:fillRect l="-17949" r="-2307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6352081" y="4652294"/>
            <a:ext cx="0" cy="8145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7440899" y="4401443"/>
                <a:ext cx="2340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899" y="4401443"/>
                <a:ext cx="234038" cy="307777"/>
              </a:xfrm>
              <a:prstGeom prst="rect">
                <a:avLst/>
              </a:prstGeom>
              <a:blipFill>
                <a:blip r:embed="rId11"/>
                <a:stretch>
                  <a:fillRect l="-23684" r="-2368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7203936" y="4677841"/>
            <a:ext cx="64337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7847307" y="4167099"/>
            <a:ext cx="351316" cy="51074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6541123" y="3451484"/>
            <a:ext cx="399473" cy="3898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6541123" y="4111206"/>
            <a:ext cx="399473" cy="33941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7266364" y="3976268"/>
            <a:ext cx="74142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8198622" y="3353343"/>
            <a:ext cx="0" cy="4320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8534732" y="2635573"/>
            <a:ext cx="442860" cy="1115078"/>
          </a:xfrm>
          <a:prstGeom prst="bentConnector4">
            <a:avLst>
              <a:gd name="adj1" fmla="val -5161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V="1">
            <a:off x="8198623" y="2250546"/>
            <a:ext cx="1644" cy="72113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410845" y="1915767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A789C-163D-4AA0-8FB2-FE20E2761C89}"/>
              </a:ext>
            </a:extLst>
          </p:cNvPr>
          <p:cNvSpPr txBox="1"/>
          <p:nvPr/>
        </p:nvSpPr>
        <p:spPr>
          <a:xfrm>
            <a:off x="-346319" y="851319"/>
            <a:ext cx="57951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h_prev):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Wx, Wh, b = self.params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np.dot(h_prev, Wh) + np.dot(x, Wx) + 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h_next = np.tanh(t)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self.cache = (x, h_prev, h_next)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h_next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3573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ADEDBA2-212A-4A2B-989E-E4D7307DC262}"/>
              </a:ext>
            </a:extLst>
          </p:cNvPr>
          <p:cNvSpPr/>
          <p:nvPr/>
        </p:nvSpPr>
        <p:spPr>
          <a:xfrm>
            <a:off x="2615222" y="2376656"/>
            <a:ext cx="5374237" cy="3683273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B0239E8-6C70-49D0-BBBE-967BE76E67FA}"/>
              </a:ext>
            </a:extLst>
          </p:cNvPr>
          <p:cNvSpPr/>
          <p:nvPr/>
        </p:nvSpPr>
        <p:spPr>
          <a:xfrm>
            <a:off x="4141463" y="3287384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43DE482-0B5E-4CF9-AED6-DA0A6BDD321A}"/>
              </a:ext>
            </a:extLst>
          </p:cNvPr>
          <p:cNvSpPr/>
          <p:nvPr/>
        </p:nvSpPr>
        <p:spPr>
          <a:xfrm>
            <a:off x="4141463" y="4547218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E09D9B-6DD8-4CB1-86B8-91A27132988C}"/>
              </a:ext>
            </a:extLst>
          </p:cNvPr>
          <p:cNvSpPr txBox="1"/>
          <p:nvPr/>
        </p:nvSpPr>
        <p:spPr>
          <a:xfrm>
            <a:off x="4072915" y="3410928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FD1913-A81E-477E-BED2-9E8404C04404}"/>
              </a:ext>
            </a:extLst>
          </p:cNvPr>
          <p:cNvSpPr txBox="1"/>
          <p:nvPr/>
        </p:nvSpPr>
        <p:spPr>
          <a:xfrm>
            <a:off x="4072915" y="4670763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3621508-1160-4685-8F0A-F7B55A436E4C}"/>
              </a:ext>
            </a:extLst>
          </p:cNvPr>
          <p:cNvSpPr/>
          <p:nvPr/>
        </p:nvSpPr>
        <p:spPr>
          <a:xfrm>
            <a:off x="6472071" y="2923012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1CC4E5-CCD8-4391-9A54-50C2E01834B1}"/>
              </a:ext>
            </a:extLst>
          </p:cNvPr>
          <p:cNvSpPr txBox="1"/>
          <p:nvPr/>
        </p:nvSpPr>
        <p:spPr>
          <a:xfrm>
            <a:off x="6437898" y="3012182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F79B34-2F48-4CB8-A6C3-A4D7BB090754}"/>
              </a:ext>
            </a:extLst>
          </p:cNvPr>
          <p:cNvSpPr/>
          <p:nvPr/>
        </p:nvSpPr>
        <p:spPr>
          <a:xfrm>
            <a:off x="6472071" y="3949099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/>
              <p:nvPr/>
            </p:nvSpPr>
            <p:spPr>
              <a:xfrm>
                <a:off x="6567837" y="4024500"/>
                <a:ext cx="2709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837" y="4024500"/>
                <a:ext cx="270907" cy="307777"/>
              </a:xfrm>
              <a:prstGeom prst="rect">
                <a:avLst/>
              </a:prstGeom>
              <a:blipFill>
                <a:blip r:embed="rId3"/>
                <a:stretch>
                  <a:fillRect l="-15556" r="-15556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BDCD96CE-7DD3-4CCD-BB85-AA4A5D2C9CC0}"/>
              </a:ext>
            </a:extLst>
          </p:cNvPr>
          <p:cNvSpPr/>
          <p:nvPr/>
        </p:nvSpPr>
        <p:spPr>
          <a:xfrm>
            <a:off x="5055938" y="3949099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/>
              <p:nvPr/>
            </p:nvSpPr>
            <p:spPr>
              <a:xfrm>
                <a:off x="5151704" y="4024500"/>
                <a:ext cx="2709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704" y="4024500"/>
                <a:ext cx="270907" cy="307777"/>
              </a:xfrm>
              <a:prstGeom prst="rect">
                <a:avLst/>
              </a:prstGeom>
              <a:blipFill>
                <a:blip r:embed="rId4"/>
                <a:stretch>
                  <a:fillRect l="-15556" r="-15556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/>
              <p:nvPr/>
            </p:nvSpPr>
            <p:spPr>
              <a:xfrm>
                <a:off x="3016375" y="2489167"/>
                <a:ext cx="517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75" y="2489167"/>
                <a:ext cx="517898" cy="369332"/>
              </a:xfrm>
              <a:prstGeom prst="rect">
                <a:avLst/>
              </a:prstGeom>
              <a:blipFill>
                <a:blip r:embed="rId5"/>
                <a:stretch>
                  <a:fillRect l="-11765" r="-5882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/>
              <p:nvPr/>
            </p:nvSpPr>
            <p:spPr>
              <a:xfrm>
                <a:off x="3095437" y="5078982"/>
                <a:ext cx="505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437" y="5078982"/>
                <a:ext cx="505779" cy="369332"/>
              </a:xfrm>
              <a:prstGeom prst="rect">
                <a:avLst/>
              </a:prstGeom>
              <a:blipFill>
                <a:blip r:embed="rId6"/>
                <a:stretch>
                  <a:fillRect l="-12048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AB2A4C2-A825-4BF5-85F6-5BCF1975144F}"/>
              </a:ext>
            </a:extLst>
          </p:cNvPr>
          <p:cNvCxnSpPr/>
          <p:nvPr/>
        </p:nvCxnSpPr>
        <p:spPr>
          <a:xfrm>
            <a:off x="2842097" y="2902183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64708B8-84DE-40B1-BFCD-31CCB70C8F05}"/>
              </a:ext>
            </a:extLst>
          </p:cNvPr>
          <p:cNvCxnSpPr/>
          <p:nvPr/>
        </p:nvCxnSpPr>
        <p:spPr>
          <a:xfrm>
            <a:off x="2804445" y="5521541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2C6BA4-2873-4ACF-9FE5-D732F4B1B70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3615688" y="4957988"/>
            <a:ext cx="596252" cy="5635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15DD0A-9C4A-433A-A920-CF673986149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53340" y="2902183"/>
            <a:ext cx="558600" cy="45567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FC8B10-8950-4DC6-80E2-E4DB41307FC5}"/>
              </a:ext>
            </a:extLst>
          </p:cNvPr>
          <p:cNvCxnSpPr>
            <a:cxnSpLocks/>
          </p:cNvCxnSpPr>
          <p:nvPr/>
        </p:nvCxnSpPr>
        <p:spPr>
          <a:xfrm flipV="1">
            <a:off x="1628811" y="3559164"/>
            <a:ext cx="2512652" cy="113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/>
              <p:nvPr/>
            </p:nvSpPr>
            <p:spPr>
              <a:xfrm>
                <a:off x="5757260" y="4725836"/>
                <a:ext cx="280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260" y="4725836"/>
                <a:ext cx="280526" cy="369332"/>
              </a:xfrm>
              <a:prstGeom prst="rect">
                <a:avLst/>
              </a:prstGeom>
              <a:blipFill>
                <a:blip r:embed="rId7"/>
                <a:stretch>
                  <a:fillRect l="-21739" r="-239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B50D0B-2CBB-48E1-B2F9-360D4FA1491D}"/>
              </a:ext>
            </a:extLst>
          </p:cNvPr>
          <p:cNvCxnSpPr/>
          <p:nvPr/>
        </p:nvCxnSpPr>
        <p:spPr>
          <a:xfrm>
            <a:off x="5458468" y="5074353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29737C-B046-4E2D-9AF5-0CF1241B2D0B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6269711" y="4430345"/>
            <a:ext cx="442983" cy="6440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2581B43-71E2-4782-809A-54A340077E39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616227" y="3605367"/>
            <a:ext cx="510188" cy="4142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B5CD218-44F2-4B93-A59A-377A4D46F985}"/>
              </a:ext>
            </a:extLst>
          </p:cNvPr>
          <p:cNvCxnSpPr>
            <a:cxnSpLocks/>
            <a:stCxn id="66" idx="7"/>
            <a:endCxn id="83" idx="3"/>
          </p:cNvCxnSpPr>
          <p:nvPr/>
        </p:nvCxnSpPr>
        <p:spPr>
          <a:xfrm flipV="1">
            <a:off x="4552232" y="4359868"/>
            <a:ext cx="574183" cy="257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0B3148B-7E39-49C6-A97E-9297DC3BF4C3}"/>
              </a:ext>
            </a:extLst>
          </p:cNvPr>
          <p:cNvCxnSpPr>
            <a:cxnSpLocks/>
            <a:stCxn id="83" idx="6"/>
            <a:endCxn id="80" idx="2"/>
          </p:cNvCxnSpPr>
          <p:nvPr/>
        </p:nvCxnSpPr>
        <p:spPr>
          <a:xfrm>
            <a:off x="5537185" y="4189722"/>
            <a:ext cx="9348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73C668D-4909-4753-B4AD-9375D7AEF6F9}"/>
              </a:ext>
            </a:extLst>
          </p:cNvPr>
          <p:cNvCxnSpPr>
            <a:cxnSpLocks/>
            <a:stCxn id="80" idx="0"/>
            <a:endCxn id="75" idx="4"/>
          </p:cNvCxnSpPr>
          <p:nvPr/>
        </p:nvCxnSpPr>
        <p:spPr>
          <a:xfrm flipV="1">
            <a:off x="6712694" y="3404258"/>
            <a:ext cx="0" cy="5448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F083B-5C4D-4B7B-A6F1-153756D034D5}"/>
              </a:ext>
            </a:extLst>
          </p:cNvPr>
          <p:cNvCxnSpPr>
            <a:cxnSpLocks/>
            <a:stCxn id="75" idx="0"/>
            <a:endCxn id="157" idx="1"/>
          </p:cNvCxnSpPr>
          <p:nvPr/>
        </p:nvCxnSpPr>
        <p:spPr>
          <a:xfrm rot="16200000" flipH="1">
            <a:off x="7375955" y="2259751"/>
            <a:ext cx="537580" cy="1864102"/>
          </a:xfrm>
          <a:prstGeom prst="bentConnector4">
            <a:avLst>
              <a:gd name="adj1" fmla="val -165445"/>
              <a:gd name="adj2" fmla="val 71400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C2FF1AF-9B47-4B18-BC0A-29220267783A}"/>
              </a:ext>
            </a:extLst>
          </p:cNvPr>
          <p:cNvSpPr/>
          <p:nvPr/>
        </p:nvSpPr>
        <p:spPr>
          <a:xfrm>
            <a:off x="6789386" y="2933275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E0DDE7E-F973-426D-8073-E1C2FD251169}"/>
              </a:ext>
            </a:extLst>
          </p:cNvPr>
          <p:cNvSpPr/>
          <p:nvPr/>
        </p:nvSpPr>
        <p:spPr>
          <a:xfrm>
            <a:off x="6762474" y="4350895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1AD5DD-D09C-4B8A-9727-8932C1BBCF25}"/>
              </a:ext>
            </a:extLst>
          </p:cNvPr>
          <p:cNvSpPr/>
          <p:nvPr/>
        </p:nvSpPr>
        <p:spPr>
          <a:xfrm>
            <a:off x="6488168" y="4216039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F4E18BE-6430-436A-BE09-E42A036CA520}"/>
              </a:ext>
            </a:extLst>
          </p:cNvPr>
          <p:cNvSpPr/>
          <p:nvPr/>
        </p:nvSpPr>
        <p:spPr>
          <a:xfrm>
            <a:off x="5170104" y="4342559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7B45CA2-5871-4618-81A2-DBB8DB33B58F}"/>
              </a:ext>
            </a:extLst>
          </p:cNvPr>
          <p:cNvSpPr/>
          <p:nvPr/>
        </p:nvSpPr>
        <p:spPr>
          <a:xfrm>
            <a:off x="5069125" y="4063687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4B829F2-D3E2-4441-91FD-F9503E6FE735}"/>
              </a:ext>
            </a:extLst>
          </p:cNvPr>
          <p:cNvSpPr/>
          <p:nvPr/>
        </p:nvSpPr>
        <p:spPr>
          <a:xfrm>
            <a:off x="4191624" y="3616201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035FC13-A047-4ECA-A42B-0D40C5942A7A}"/>
              </a:ext>
            </a:extLst>
          </p:cNvPr>
          <p:cNvSpPr/>
          <p:nvPr/>
        </p:nvSpPr>
        <p:spPr>
          <a:xfrm>
            <a:off x="4157302" y="3397253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543F163-9DF7-4989-835E-7F65DA035B4F}"/>
              </a:ext>
            </a:extLst>
          </p:cNvPr>
          <p:cNvSpPr/>
          <p:nvPr/>
        </p:nvSpPr>
        <p:spPr>
          <a:xfrm>
            <a:off x="4286837" y="4939208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C4C56AA-5A10-4C48-8B0D-4CC936ADB2AE}"/>
              </a:ext>
            </a:extLst>
          </p:cNvPr>
          <p:cNvSpPr/>
          <p:nvPr/>
        </p:nvSpPr>
        <p:spPr>
          <a:xfrm>
            <a:off x="6755399" y="3333108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647CA9A-12EB-46DA-992A-5E6A6B6F5848}"/>
              </a:ext>
            </a:extLst>
          </p:cNvPr>
          <p:cNvSpPr/>
          <p:nvPr/>
        </p:nvSpPr>
        <p:spPr>
          <a:xfrm>
            <a:off x="8559735" y="3538096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6BD9078-5E21-4DFA-814C-D0BBA7F64797}"/>
              </a:ext>
            </a:extLst>
          </p:cNvPr>
          <p:cNvCxnSpPr>
            <a:cxnSpLocks/>
            <a:stCxn id="134" idx="2"/>
            <a:endCxn id="107" idx="7"/>
          </p:cNvCxnSpPr>
          <p:nvPr/>
        </p:nvCxnSpPr>
        <p:spPr>
          <a:xfrm rot="10800000">
            <a:off x="6847978" y="2943328"/>
            <a:ext cx="1711758" cy="629089"/>
          </a:xfrm>
          <a:prstGeom prst="bentConnector4">
            <a:avLst>
              <a:gd name="adj1" fmla="val 22797"/>
              <a:gd name="adj2" fmla="val 2625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69B277A-32B9-4777-9B6F-82D52D6D4F17}"/>
              </a:ext>
            </a:extLst>
          </p:cNvPr>
          <p:cNvCxnSpPr>
            <a:cxnSpLocks/>
            <a:stCxn id="133" idx="4"/>
            <a:endCxn id="137" idx="0"/>
          </p:cNvCxnSpPr>
          <p:nvPr/>
        </p:nvCxnSpPr>
        <p:spPr>
          <a:xfrm flipH="1">
            <a:off x="6789386" y="3401751"/>
            <a:ext cx="335" cy="55072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20D543F-836E-40A1-82A5-16C984EC774B}"/>
              </a:ext>
            </a:extLst>
          </p:cNvPr>
          <p:cNvSpPr/>
          <p:nvPr/>
        </p:nvSpPr>
        <p:spPr>
          <a:xfrm>
            <a:off x="6755065" y="3952478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646488-AD59-4B65-9F84-64797ED2A1B6}"/>
              </a:ext>
            </a:extLst>
          </p:cNvPr>
          <p:cNvCxnSpPr>
            <a:cxnSpLocks/>
          </p:cNvCxnSpPr>
          <p:nvPr/>
        </p:nvCxnSpPr>
        <p:spPr>
          <a:xfrm flipH="1" flipV="1">
            <a:off x="5458468" y="5145901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D3035E7-91AC-4E17-8446-DEF4CE88E2CA}"/>
              </a:ext>
            </a:extLst>
          </p:cNvPr>
          <p:cNvCxnSpPr>
            <a:cxnSpLocks/>
            <a:stCxn id="108" idx="4"/>
          </p:cNvCxnSpPr>
          <p:nvPr/>
        </p:nvCxnSpPr>
        <p:spPr>
          <a:xfrm flipH="1">
            <a:off x="6313946" y="4419539"/>
            <a:ext cx="482850" cy="720817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2A9E1DB-8250-40D6-A39A-665790D268B3}"/>
              </a:ext>
            </a:extLst>
          </p:cNvPr>
          <p:cNvSpPr/>
          <p:nvPr/>
        </p:nvSpPr>
        <p:spPr>
          <a:xfrm>
            <a:off x="5474054" y="4221086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E727A4-4512-4623-9947-CCD5069E0B03}"/>
              </a:ext>
            </a:extLst>
          </p:cNvPr>
          <p:cNvCxnSpPr>
            <a:cxnSpLocks/>
            <a:stCxn id="121" idx="2"/>
            <a:endCxn id="140" idx="6"/>
          </p:cNvCxnSpPr>
          <p:nvPr/>
        </p:nvCxnSpPr>
        <p:spPr>
          <a:xfrm flipH="1">
            <a:off x="5542698" y="4250360"/>
            <a:ext cx="945470" cy="5047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0807777-6253-4CF5-B149-10D9205700A8}"/>
              </a:ext>
            </a:extLst>
          </p:cNvPr>
          <p:cNvSpPr/>
          <p:nvPr/>
        </p:nvSpPr>
        <p:spPr>
          <a:xfrm>
            <a:off x="4537122" y="4678741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8E65D7E-24C8-4F33-9483-29C8F66B5FC7}"/>
              </a:ext>
            </a:extLst>
          </p:cNvPr>
          <p:cNvSpPr/>
          <p:nvPr/>
        </p:nvSpPr>
        <p:spPr>
          <a:xfrm>
            <a:off x="4504588" y="3616527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9B48A09-603D-4F60-B42E-8CF384D9C5AA}"/>
              </a:ext>
            </a:extLst>
          </p:cNvPr>
          <p:cNvCxnSpPr>
            <a:cxnSpLocks/>
            <a:stCxn id="123" idx="3"/>
            <a:endCxn id="142" idx="7"/>
          </p:cNvCxnSpPr>
          <p:nvPr/>
        </p:nvCxnSpPr>
        <p:spPr>
          <a:xfrm flipH="1">
            <a:off x="4595712" y="4401150"/>
            <a:ext cx="584444" cy="287644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169F996D-6875-4598-8A1A-05AE8F73B310}"/>
              </a:ext>
            </a:extLst>
          </p:cNvPr>
          <p:cNvCxnSpPr>
            <a:cxnSpLocks/>
            <a:stCxn id="124" idx="1"/>
            <a:endCxn id="143" idx="5"/>
          </p:cNvCxnSpPr>
          <p:nvPr/>
        </p:nvCxnSpPr>
        <p:spPr>
          <a:xfrm flipH="1" flipV="1">
            <a:off x="4563178" y="3675118"/>
            <a:ext cx="515999" cy="3986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E1EA29B-38AF-466C-84FF-44EE72FC5FC9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1628811" y="3650523"/>
            <a:ext cx="2562813" cy="1542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E34CDC0-1150-47FB-8144-D03D5FF05F61}"/>
              </a:ext>
            </a:extLst>
          </p:cNvPr>
          <p:cNvCxnSpPr>
            <a:cxnSpLocks/>
          </p:cNvCxnSpPr>
          <p:nvPr/>
        </p:nvCxnSpPr>
        <p:spPr>
          <a:xfrm flipH="1" flipV="1">
            <a:off x="2865481" y="5607322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B84609B-CA4B-4273-B1C7-616DC0E950BA}"/>
              </a:ext>
            </a:extLst>
          </p:cNvPr>
          <p:cNvCxnSpPr>
            <a:cxnSpLocks/>
          </p:cNvCxnSpPr>
          <p:nvPr/>
        </p:nvCxnSpPr>
        <p:spPr>
          <a:xfrm flipH="1">
            <a:off x="3706985" y="5010353"/>
            <a:ext cx="600598" cy="596969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A610F91-CB1B-45C1-80ED-2D3A76149EE0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3642267" y="2987965"/>
            <a:ext cx="525088" cy="419341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E458947-839B-434E-9E99-E44069987DD4}"/>
              </a:ext>
            </a:extLst>
          </p:cNvPr>
          <p:cNvCxnSpPr>
            <a:cxnSpLocks/>
          </p:cNvCxnSpPr>
          <p:nvPr/>
        </p:nvCxnSpPr>
        <p:spPr>
          <a:xfrm flipH="1" flipV="1">
            <a:off x="2816553" y="2994841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/>
              <p:nvPr/>
            </p:nvSpPr>
            <p:spPr>
              <a:xfrm>
                <a:off x="5638682" y="5182901"/>
                <a:ext cx="4680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𝐝𝐛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82" y="5182901"/>
                <a:ext cx="468077" cy="369332"/>
              </a:xfrm>
              <a:prstGeom prst="rect">
                <a:avLst/>
              </a:prstGeom>
              <a:blipFill>
                <a:blip r:embed="rId8"/>
                <a:stretch>
                  <a:fillRect l="-14286" r="-1298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/>
              <p:nvPr/>
            </p:nvSpPr>
            <p:spPr>
              <a:xfrm>
                <a:off x="3021372" y="5623422"/>
                <a:ext cx="6933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372" y="5623422"/>
                <a:ext cx="693330" cy="369332"/>
              </a:xfrm>
              <a:prstGeom prst="rect">
                <a:avLst/>
              </a:prstGeom>
              <a:blipFill>
                <a:blip r:embed="rId9"/>
                <a:stretch>
                  <a:fillRect l="-973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/>
              <p:nvPr/>
            </p:nvSpPr>
            <p:spPr>
              <a:xfrm>
                <a:off x="2924540" y="2991577"/>
                <a:ext cx="7054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40" y="2991577"/>
                <a:ext cx="705450" cy="369332"/>
              </a:xfrm>
              <a:prstGeom prst="rect">
                <a:avLst/>
              </a:prstGeom>
              <a:blipFill>
                <a:blip r:embed="rId10"/>
                <a:stretch>
                  <a:fillRect l="-9565" r="-434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/>
              <p:nvPr/>
            </p:nvSpPr>
            <p:spPr>
              <a:xfrm>
                <a:off x="1756199" y="3119895"/>
                <a:ext cx="783804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99" y="3119895"/>
                <a:ext cx="783804" cy="402418"/>
              </a:xfrm>
              <a:prstGeom prst="rect">
                <a:avLst/>
              </a:prstGeom>
              <a:blipFill>
                <a:blip r:embed="rId11"/>
                <a:stretch>
                  <a:fillRect l="-7752" r="-3101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/>
              <p:nvPr/>
            </p:nvSpPr>
            <p:spPr>
              <a:xfrm>
                <a:off x="1563462" y="3676413"/>
                <a:ext cx="971356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62" y="3676413"/>
                <a:ext cx="971356" cy="402418"/>
              </a:xfrm>
              <a:prstGeom prst="rect">
                <a:avLst/>
              </a:prstGeom>
              <a:blipFill>
                <a:blip r:embed="rId12"/>
                <a:stretch>
                  <a:fillRect l="-6250" r="-250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/>
              <p:nvPr/>
            </p:nvSpPr>
            <p:spPr>
              <a:xfrm>
                <a:off x="8576796" y="3275926"/>
                <a:ext cx="759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796" y="3275926"/>
                <a:ext cx="759760" cy="369332"/>
              </a:xfrm>
              <a:prstGeom prst="rect">
                <a:avLst/>
              </a:prstGeom>
              <a:blipFill>
                <a:blip r:embed="rId13"/>
                <a:stretch>
                  <a:fillRect l="-8800" r="-1600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/>
              <p:nvPr/>
            </p:nvSpPr>
            <p:spPr>
              <a:xfrm>
                <a:off x="6332814" y="1125712"/>
                <a:ext cx="759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814" y="1125712"/>
                <a:ext cx="759760" cy="369332"/>
              </a:xfrm>
              <a:prstGeom prst="rect">
                <a:avLst/>
              </a:prstGeom>
              <a:blipFill>
                <a:blip r:embed="rId14"/>
                <a:stretch>
                  <a:fillRect l="-8871" r="-241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/>
              <p:nvPr/>
            </p:nvSpPr>
            <p:spPr>
              <a:xfrm>
                <a:off x="6904809" y="2001233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809" y="2001233"/>
                <a:ext cx="947311" cy="369332"/>
              </a:xfrm>
              <a:prstGeom prst="rect">
                <a:avLst/>
              </a:prstGeom>
              <a:blipFill>
                <a:blip r:embed="rId15"/>
                <a:stretch>
                  <a:fillRect l="-7097" r="-1935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FB3921-ECC3-429E-AB79-D542312BEB5F}"/>
              </a:ext>
            </a:extLst>
          </p:cNvPr>
          <p:cNvCxnSpPr>
            <a:cxnSpLocks/>
            <a:stCxn id="75" idx="0"/>
            <a:endCxn id="158" idx="2"/>
          </p:cNvCxnSpPr>
          <p:nvPr/>
        </p:nvCxnSpPr>
        <p:spPr>
          <a:xfrm flipV="1">
            <a:off x="6712694" y="1495044"/>
            <a:ext cx="0" cy="142796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13D0C-A1DE-40B1-BE80-36E941C56AE8}"/>
              </a:ext>
            </a:extLst>
          </p:cNvPr>
          <p:cNvCxnSpPr>
            <a:cxnSpLocks/>
          </p:cNvCxnSpPr>
          <p:nvPr/>
        </p:nvCxnSpPr>
        <p:spPr>
          <a:xfrm>
            <a:off x="6850674" y="1538290"/>
            <a:ext cx="0" cy="872659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/>
              <p:nvPr/>
            </p:nvSpPr>
            <p:spPr>
              <a:xfrm>
                <a:off x="4014819" y="6131285"/>
                <a:ext cx="2983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819" y="6131285"/>
                <a:ext cx="298317" cy="369332"/>
              </a:xfrm>
              <a:prstGeom prst="rect">
                <a:avLst/>
              </a:prstGeom>
              <a:blipFill>
                <a:blip r:embed="rId16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034A945-E396-4054-A105-57F02E2A6EF3}"/>
              </a:ext>
            </a:extLst>
          </p:cNvPr>
          <p:cNvCxnSpPr>
            <a:cxnSpLocks/>
          </p:cNvCxnSpPr>
          <p:nvPr/>
        </p:nvCxnSpPr>
        <p:spPr>
          <a:xfrm flipV="1">
            <a:off x="4358538" y="5028529"/>
            <a:ext cx="0" cy="142494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B67C0EE-B93F-4C08-AA0D-5B95F224CEA0}"/>
              </a:ext>
            </a:extLst>
          </p:cNvPr>
          <p:cNvCxnSpPr>
            <a:cxnSpLocks/>
          </p:cNvCxnSpPr>
          <p:nvPr/>
        </p:nvCxnSpPr>
        <p:spPr>
          <a:xfrm>
            <a:off x="4452812" y="5028529"/>
            <a:ext cx="0" cy="1424943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/>
              <p:nvPr/>
            </p:nvSpPr>
            <p:spPr>
              <a:xfrm>
                <a:off x="4539135" y="6140211"/>
                <a:ext cx="2983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135" y="6140211"/>
                <a:ext cx="298317" cy="369332"/>
              </a:xfrm>
              <a:prstGeom prst="rect">
                <a:avLst/>
              </a:prstGeom>
              <a:blipFill>
                <a:blip r:embed="rId17"/>
                <a:stretch>
                  <a:fillRect l="-38776" r="-5306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AD5686-99BD-42F5-9E1B-FD014AB3C5B0}"/>
                  </a:ext>
                </a:extLst>
              </p:cNvPr>
              <p:cNvSpPr txBox="1"/>
              <p:nvPr/>
            </p:nvSpPr>
            <p:spPr>
              <a:xfrm>
                <a:off x="6838744" y="3487703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AD5686-99BD-42F5-9E1B-FD014AB3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744" y="3487703"/>
                <a:ext cx="399148" cy="369332"/>
              </a:xfrm>
              <a:prstGeom prst="rect">
                <a:avLst/>
              </a:prstGeom>
              <a:blipFill>
                <a:blip r:embed="rId18"/>
                <a:stretch>
                  <a:fillRect l="-16923" r="-1692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D4ADD4-3F74-47BE-BB94-AC6697551484}"/>
                  </a:ext>
                </a:extLst>
              </p:cNvPr>
              <p:cNvSpPr txBox="1"/>
              <p:nvPr/>
            </p:nvSpPr>
            <p:spPr>
              <a:xfrm>
                <a:off x="5802296" y="4234873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D4ADD4-3F74-47BE-BB94-AC669755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96" y="4234873"/>
                <a:ext cx="399148" cy="369332"/>
              </a:xfrm>
              <a:prstGeom prst="rect">
                <a:avLst/>
              </a:prstGeom>
              <a:blipFill>
                <a:blip r:embed="rId19"/>
                <a:stretch>
                  <a:fillRect l="-16923" r="-169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AA4954-D113-416D-B621-3510981D33D0}"/>
                  </a:ext>
                </a:extLst>
              </p:cNvPr>
              <p:cNvSpPr txBox="1"/>
              <p:nvPr/>
            </p:nvSpPr>
            <p:spPr>
              <a:xfrm>
                <a:off x="6508712" y="4697285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AA4954-D113-416D-B621-3510981D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12" y="4697285"/>
                <a:ext cx="399148" cy="369332"/>
              </a:xfrm>
              <a:prstGeom prst="rect">
                <a:avLst/>
              </a:prstGeom>
              <a:blipFill>
                <a:blip r:embed="rId20"/>
                <a:stretch>
                  <a:fillRect l="-16923" r="-169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FBD818-81ED-4B00-9373-5479596AFA31}"/>
                  </a:ext>
                </a:extLst>
              </p:cNvPr>
              <p:cNvSpPr txBox="1"/>
              <p:nvPr/>
            </p:nvSpPr>
            <p:spPr>
              <a:xfrm>
                <a:off x="4764966" y="3468330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FBD818-81ED-4B00-9373-5479596A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966" y="3468330"/>
                <a:ext cx="399148" cy="369332"/>
              </a:xfrm>
              <a:prstGeom prst="rect">
                <a:avLst/>
              </a:prstGeom>
              <a:blipFill>
                <a:blip r:embed="rId21"/>
                <a:stretch>
                  <a:fillRect l="-16923" r="-1692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1C2074C-196D-49BD-A659-AE65A1EE3432}"/>
                  </a:ext>
                </a:extLst>
              </p:cNvPr>
              <p:cNvSpPr txBox="1"/>
              <p:nvPr/>
            </p:nvSpPr>
            <p:spPr>
              <a:xfrm>
                <a:off x="4858139" y="450574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1C2074C-196D-49BD-A659-AE65A1EE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139" y="4505746"/>
                <a:ext cx="399148" cy="369332"/>
              </a:xfrm>
              <a:prstGeom prst="rect">
                <a:avLst/>
              </a:prstGeom>
              <a:blipFill>
                <a:blip r:embed="rId22"/>
                <a:stretch>
                  <a:fillRect l="-16923" r="-1692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8097FE61-991E-4E6D-991C-74AC8BFC61DF}"/>
              </a:ext>
            </a:extLst>
          </p:cNvPr>
          <p:cNvSpPr txBox="1"/>
          <p:nvPr/>
        </p:nvSpPr>
        <p:spPr>
          <a:xfrm>
            <a:off x="5599288" y="5425262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FE853-BD60-4AFF-887E-559432DC405D}"/>
              </a:ext>
            </a:extLst>
          </p:cNvPr>
          <p:cNvSpPr txBox="1"/>
          <p:nvPr/>
        </p:nvSpPr>
        <p:spPr>
          <a:xfrm>
            <a:off x="8411041" y="378874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C00ABF-53F6-4509-8F41-7CA77D265A77}"/>
              </a:ext>
            </a:extLst>
          </p:cNvPr>
          <p:cNvSpPr txBox="1"/>
          <p:nvPr/>
        </p:nvSpPr>
        <p:spPr>
          <a:xfrm>
            <a:off x="5951311" y="16419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8E64E1-11CB-40C7-8FC3-1222E9EC9DC6}"/>
              </a:ext>
            </a:extLst>
          </p:cNvPr>
          <p:cNvSpPr txBox="1"/>
          <p:nvPr/>
        </p:nvSpPr>
        <p:spPr>
          <a:xfrm>
            <a:off x="6773719" y="23297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88E3FF-9A56-4CFE-B880-97268A15258D}"/>
              </a:ext>
            </a:extLst>
          </p:cNvPr>
          <p:cNvSpPr txBox="1"/>
          <p:nvPr/>
        </p:nvSpPr>
        <p:spPr>
          <a:xfrm>
            <a:off x="6915435" y="376289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AC6B89D-20FA-4619-9DBE-EC60B0D23284}"/>
              </a:ext>
            </a:extLst>
          </p:cNvPr>
          <p:cNvSpPr txBox="1"/>
          <p:nvPr/>
        </p:nvSpPr>
        <p:spPr>
          <a:xfrm>
            <a:off x="6574152" y="491792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BC947F-6FE8-4211-94A9-EBFCB19D4A6B}"/>
              </a:ext>
            </a:extLst>
          </p:cNvPr>
          <p:cNvSpPr txBox="1"/>
          <p:nvPr/>
        </p:nvSpPr>
        <p:spPr>
          <a:xfrm>
            <a:off x="4689318" y="31665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303ED5E-F9B1-4C94-8FEA-5F15B26F8A0B}"/>
              </a:ext>
            </a:extLst>
          </p:cNvPr>
          <p:cNvSpPr txBox="1"/>
          <p:nvPr/>
        </p:nvSpPr>
        <p:spPr>
          <a:xfrm>
            <a:off x="3429339" y="16209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61373E1-6012-41B9-87FC-F3FFA544FBE0}"/>
              </a:ext>
            </a:extLst>
          </p:cNvPr>
          <p:cNvSpPr txBox="1"/>
          <p:nvPr/>
        </p:nvSpPr>
        <p:spPr>
          <a:xfrm>
            <a:off x="2779789" y="161691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E70E886-2652-4AB6-BB29-2901B6A7289C}"/>
              </a:ext>
            </a:extLst>
          </p:cNvPr>
          <p:cNvSpPr txBox="1"/>
          <p:nvPr/>
        </p:nvSpPr>
        <p:spPr>
          <a:xfrm>
            <a:off x="2597713" y="37823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7015C9-883B-4FF4-98CC-8B4DDF7B253B}"/>
              </a:ext>
            </a:extLst>
          </p:cNvPr>
          <p:cNvSpPr txBox="1"/>
          <p:nvPr/>
        </p:nvSpPr>
        <p:spPr>
          <a:xfrm>
            <a:off x="3209379" y="377781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3A9AE7-F9DB-4556-92CB-C43A9598AAC8}"/>
              </a:ext>
            </a:extLst>
          </p:cNvPr>
          <p:cNvSpPr txBox="1"/>
          <p:nvPr/>
        </p:nvSpPr>
        <p:spPr>
          <a:xfrm>
            <a:off x="4663965" y="474079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77D00E-1B78-4FA9-B1AE-A35BBB53F640}"/>
              </a:ext>
            </a:extLst>
          </p:cNvPr>
          <p:cNvSpPr txBox="1"/>
          <p:nvPr/>
        </p:nvSpPr>
        <p:spPr>
          <a:xfrm>
            <a:off x="2733422" y="467303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F8022D3-8A19-4684-AE3F-80F61D8CA86D}"/>
              </a:ext>
            </a:extLst>
          </p:cNvPr>
          <p:cNvSpPr txBox="1"/>
          <p:nvPr/>
        </p:nvSpPr>
        <p:spPr>
          <a:xfrm>
            <a:off x="2089136" y="467695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7D4D8FC-2056-4B3B-8035-80C00214C081}"/>
              </a:ext>
            </a:extLst>
          </p:cNvPr>
          <p:cNvSpPr txBox="1"/>
          <p:nvPr/>
        </p:nvSpPr>
        <p:spPr>
          <a:xfrm>
            <a:off x="2349155" y="507435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DF3636-381C-4A62-88C7-3AFDBA53DC83}"/>
              </a:ext>
            </a:extLst>
          </p:cNvPr>
          <p:cNvSpPr txBox="1"/>
          <p:nvPr/>
        </p:nvSpPr>
        <p:spPr>
          <a:xfrm>
            <a:off x="2292864" y="56453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A7C381B-D51B-4175-98CE-64B9F1A5FB39}"/>
              </a:ext>
            </a:extLst>
          </p:cNvPr>
          <p:cNvSpPr txBox="1"/>
          <p:nvPr/>
        </p:nvSpPr>
        <p:spPr>
          <a:xfrm>
            <a:off x="4401543" y="560487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78FB5E9-BD89-4697-B6C6-8775518B3E72}"/>
              </a:ext>
            </a:extLst>
          </p:cNvPr>
          <p:cNvSpPr txBox="1"/>
          <p:nvPr/>
        </p:nvSpPr>
        <p:spPr>
          <a:xfrm>
            <a:off x="5010282" y="560487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9552E5-28B4-4853-970E-B7B4B3A514CF}"/>
              </a:ext>
            </a:extLst>
          </p:cNvPr>
          <p:cNvSpPr txBox="1"/>
          <p:nvPr/>
        </p:nvSpPr>
        <p:spPr>
          <a:xfrm>
            <a:off x="3339449" y="614148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8CABEF-6104-44A2-8137-883E6EC29871}"/>
              </a:ext>
            </a:extLst>
          </p:cNvPr>
          <p:cNvSpPr txBox="1"/>
          <p:nvPr/>
        </p:nvSpPr>
        <p:spPr>
          <a:xfrm>
            <a:off x="4247192" y="41336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47C631B-0E13-4D83-BF94-0DF89628BCA8}"/>
              </a:ext>
            </a:extLst>
          </p:cNvPr>
          <p:cNvSpPr txBox="1"/>
          <p:nvPr/>
        </p:nvSpPr>
        <p:spPr>
          <a:xfrm>
            <a:off x="1124410" y="281630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9CB8892-C98B-4D3D-A60D-459E36381D4C}"/>
              </a:ext>
            </a:extLst>
          </p:cNvPr>
          <p:cNvSpPr txBox="1"/>
          <p:nvPr/>
        </p:nvSpPr>
        <p:spPr>
          <a:xfrm>
            <a:off x="5628859" y="384472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2771BF4-97F4-4F34-8D27-11B1055221A0}"/>
              </a:ext>
            </a:extLst>
          </p:cNvPr>
          <p:cNvSpPr txBox="1"/>
          <p:nvPr/>
        </p:nvSpPr>
        <p:spPr>
          <a:xfrm>
            <a:off x="1073855" y="402219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9E15A22-4DAC-4512-95C9-497F65028BBE}"/>
              </a:ext>
            </a:extLst>
          </p:cNvPr>
          <p:cNvSpPr txBox="1"/>
          <p:nvPr/>
        </p:nvSpPr>
        <p:spPr>
          <a:xfrm>
            <a:off x="3370471" y="23848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AC2D790-3D8D-49AB-9D14-ED490153D9B2}"/>
              </a:ext>
            </a:extLst>
          </p:cNvPr>
          <p:cNvSpPr txBox="1"/>
          <p:nvPr/>
        </p:nvSpPr>
        <p:spPr>
          <a:xfrm>
            <a:off x="3170261" y="32317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C82400A-3949-4814-9078-704E3ABBA7BA}"/>
              </a:ext>
            </a:extLst>
          </p:cNvPr>
          <p:cNvSpPr txBox="1"/>
          <p:nvPr/>
        </p:nvSpPr>
        <p:spPr>
          <a:xfrm>
            <a:off x="4871321" y="61379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617907" y="1578005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ADEDBA2-212A-4A2B-989E-E4D7307DC262}"/>
              </a:ext>
            </a:extLst>
          </p:cNvPr>
          <p:cNvSpPr/>
          <p:nvPr/>
        </p:nvSpPr>
        <p:spPr>
          <a:xfrm>
            <a:off x="5049317" y="3019585"/>
            <a:ext cx="4509492" cy="3090613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B0239E8-6C70-49D0-BBBE-967BE76E67FA}"/>
              </a:ext>
            </a:extLst>
          </p:cNvPr>
          <p:cNvSpPr/>
          <p:nvPr/>
        </p:nvSpPr>
        <p:spPr>
          <a:xfrm>
            <a:off x="6329977" y="3783772"/>
            <a:ext cx="403811" cy="40381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43DE482-0B5E-4CF9-AED6-DA0A6BDD321A}"/>
              </a:ext>
            </a:extLst>
          </p:cNvPr>
          <p:cNvSpPr/>
          <p:nvPr/>
        </p:nvSpPr>
        <p:spPr>
          <a:xfrm>
            <a:off x="6329977" y="4840892"/>
            <a:ext cx="403811" cy="40381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E09D9B-6DD8-4CB1-86B8-91A27132988C}"/>
              </a:ext>
            </a:extLst>
          </p:cNvPr>
          <p:cNvSpPr txBox="1"/>
          <p:nvPr/>
        </p:nvSpPr>
        <p:spPr>
          <a:xfrm>
            <a:off x="6272459" y="388743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FD1913-A81E-477E-BED2-9E8404C04404}"/>
              </a:ext>
            </a:extLst>
          </p:cNvPr>
          <p:cNvSpPr txBox="1"/>
          <p:nvPr/>
        </p:nvSpPr>
        <p:spPr>
          <a:xfrm>
            <a:off x="6272459" y="494455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3621508-1160-4685-8F0A-F7B55A436E4C}"/>
              </a:ext>
            </a:extLst>
          </p:cNvPr>
          <p:cNvSpPr/>
          <p:nvPr/>
        </p:nvSpPr>
        <p:spPr>
          <a:xfrm>
            <a:off x="8285577" y="3478030"/>
            <a:ext cx="403811" cy="40381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1CC4E5-CCD8-4391-9A54-50C2E01834B1}"/>
              </a:ext>
            </a:extLst>
          </p:cNvPr>
          <p:cNvSpPr txBox="1"/>
          <p:nvPr/>
        </p:nvSpPr>
        <p:spPr>
          <a:xfrm>
            <a:off x="8256902" y="3552852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F79B34-2F48-4CB8-A6C3-A4D7BB090754}"/>
              </a:ext>
            </a:extLst>
          </p:cNvPr>
          <p:cNvSpPr/>
          <p:nvPr/>
        </p:nvSpPr>
        <p:spPr>
          <a:xfrm>
            <a:off x="8285577" y="4339013"/>
            <a:ext cx="403811" cy="40381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/>
              <p:nvPr/>
            </p:nvSpPr>
            <p:spPr>
              <a:xfrm>
                <a:off x="8365933" y="4402282"/>
                <a:ext cx="21640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933" y="4402282"/>
                <a:ext cx="216406" cy="246221"/>
              </a:xfrm>
              <a:prstGeom prst="rect">
                <a:avLst/>
              </a:prstGeom>
              <a:blipFill>
                <a:blip r:embed="rId3"/>
                <a:stretch>
                  <a:fillRect l="-13889" r="-13889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BDCD96CE-7DD3-4CCD-BB85-AA4A5D2C9CC0}"/>
              </a:ext>
            </a:extLst>
          </p:cNvPr>
          <p:cNvSpPr/>
          <p:nvPr/>
        </p:nvSpPr>
        <p:spPr>
          <a:xfrm>
            <a:off x="7097308" y="4339013"/>
            <a:ext cx="403811" cy="403811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/>
              <p:nvPr/>
            </p:nvSpPr>
            <p:spPr>
              <a:xfrm>
                <a:off x="7177664" y="4402282"/>
                <a:ext cx="21640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64" y="4402282"/>
                <a:ext cx="216406" cy="246221"/>
              </a:xfrm>
              <a:prstGeom prst="rect">
                <a:avLst/>
              </a:prstGeom>
              <a:blipFill>
                <a:blip r:embed="rId4"/>
                <a:stretch>
                  <a:fillRect l="-13889" r="-13889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/>
              <p:nvPr/>
            </p:nvSpPr>
            <p:spPr>
              <a:xfrm>
                <a:off x="5385922" y="3113992"/>
                <a:ext cx="386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22" y="3113992"/>
                <a:ext cx="386837" cy="276999"/>
              </a:xfrm>
              <a:prstGeom prst="rect">
                <a:avLst/>
              </a:prstGeom>
              <a:blipFill>
                <a:blip r:embed="rId5"/>
                <a:stretch>
                  <a:fillRect l="-12698" r="-7937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/>
              <p:nvPr/>
            </p:nvSpPr>
            <p:spPr>
              <a:xfrm>
                <a:off x="5452262" y="5287091"/>
                <a:ext cx="377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262" y="5287091"/>
                <a:ext cx="377732" cy="276999"/>
              </a:xfrm>
              <a:prstGeom prst="rect">
                <a:avLst/>
              </a:prstGeom>
              <a:blipFill>
                <a:blip r:embed="rId6"/>
                <a:stretch>
                  <a:fillRect l="-11290" r="-161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AB2A4C2-A825-4BF5-85F6-5BCF1975144F}"/>
              </a:ext>
            </a:extLst>
          </p:cNvPr>
          <p:cNvCxnSpPr/>
          <p:nvPr/>
        </p:nvCxnSpPr>
        <p:spPr>
          <a:xfrm>
            <a:off x="5239686" y="3460552"/>
            <a:ext cx="68071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64708B8-84DE-40B1-BFCD-31CCB70C8F05}"/>
              </a:ext>
            </a:extLst>
          </p:cNvPr>
          <p:cNvCxnSpPr/>
          <p:nvPr/>
        </p:nvCxnSpPr>
        <p:spPr>
          <a:xfrm>
            <a:off x="5208093" y="5658440"/>
            <a:ext cx="68071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2C6BA4-2873-4ACF-9FE5-D732F4B1B70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5888802" y="5185566"/>
            <a:ext cx="500311" cy="47287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15DD0A-9C4A-433A-A920-CF673986149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920396" y="3460552"/>
            <a:ext cx="468718" cy="38235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FC8B10-8950-4DC6-80E2-E4DB41307FC5}"/>
              </a:ext>
            </a:extLst>
          </p:cNvPr>
          <p:cNvCxnSpPr>
            <a:cxnSpLocks/>
          </p:cNvCxnSpPr>
          <p:nvPr/>
        </p:nvCxnSpPr>
        <p:spPr>
          <a:xfrm flipV="1">
            <a:off x="4221625" y="4011821"/>
            <a:ext cx="2108352" cy="952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/>
              <p:nvPr/>
            </p:nvSpPr>
            <p:spPr>
              <a:xfrm>
                <a:off x="7685783" y="4990768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783" y="4990768"/>
                <a:ext cx="209994" cy="276999"/>
              </a:xfrm>
              <a:prstGeom prst="rect">
                <a:avLst/>
              </a:prstGeom>
              <a:blipFill>
                <a:blip r:embed="rId7"/>
                <a:stretch>
                  <a:fillRect l="-26471" t="-4444" r="-264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B50D0B-2CBB-48E1-B2F9-360D4FA1491D}"/>
              </a:ext>
            </a:extLst>
          </p:cNvPr>
          <p:cNvCxnSpPr/>
          <p:nvPr/>
        </p:nvCxnSpPr>
        <p:spPr>
          <a:xfrm>
            <a:off x="7435068" y="5283208"/>
            <a:ext cx="68071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29737C-B046-4E2D-9AF5-0CF1241B2D0B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8115777" y="4742824"/>
            <a:ext cx="371705" cy="54038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2581B43-71E2-4782-809A-54A340077E39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28349" y="4050590"/>
            <a:ext cx="428096" cy="3475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B5CD218-44F2-4B93-A59A-377A4D46F985}"/>
              </a:ext>
            </a:extLst>
          </p:cNvPr>
          <p:cNvCxnSpPr>
            <a:cxnSpLocks/>
            <a:stCxn id="66" idx="7"/>
            <a:endCxn id="83" idx="3"/>
          </p:cNvCxnSpPr>
          <p:nvPr/>
        </p:nvCxnSpPr>
        <p:spPr>
          <a:xfrm flipV="1">
            <a:off x="6674651" y="4683687"/>
            <a:ext cx="481794" cy="21634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0B3148B-7E39-49C6-A97E-9297DC3BF4C3}"/>
              </a:ext>
            </a:extLst>
          </p:cNvPr>
          <p:cNvCxnSpPr>
            <a:cxnSpLocks/>
            <a:stCxn id="83" idx="6"/>
            <a:endCxn id="80" idx="2"/>
          </p:cNvCxnSpPr>
          <p:nvPr/>
        </p:nvCxnSpPr>
        <p:spPr>
          <a:xfrm>
            <a:off x="7501119" y="4540918"/>
            <a:ext cx="7844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73C668D-4909-4753-B4AD-9375D7AEF6F9}"/>
              </a:ext>
            </a:extLst>
          </p:cNvPr>
          <p:cNvCxnSpPr>
            <a:cxnSpLocks/>
            <a:stCxn id="80" idx="0"/>
            <a:endCxn id="75" idx="4"/>
          </p:cNvCxnSpPr>
          <p:nvPr/>
        </p:nvCxnSpPr>
        <p:spPr>
          <a:xfrm flipV="1">
            <a:off x="8487482" y="3881841"/>
            <a:ext cx="0" cy="45717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F083B-5C4D-4B7B-A6F1-153756D034D5}"/>
              </a:ext>
            </a:extLst>
          </p:cNvPr>
          <p:cNvCxnSpPr>
            <a:cxnSpLocks/>
            <a:stCxn id="75" idx="0"/>
            <a:endCxn id="157" idx="1"/>
          </p:cNvCxnSpPr>
          <p:nvPr/>
        </p:nvCxnSpPr>
        <p:spPr>
          <a:xfrm rot="16200000" flipH="1">
            <a:off x="8975678" y="2989835"/>
            <a:ext cx="370964" cy="1347354"/>
          </a:xfrm>
          <a:prstGeom prst="bentConnector4">
            <a:avLst>
              <a:gd name="adj1" fmla="val -241678"/>
              <a:gd name="adj2" fmla="val 91426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C2FF1AF-9B47-4B18-BC0A-29220267783A}"/>
              </a:ext>
            </a:extLst>
          </p:cNvPr>
          <p:cNvSpPr/>
          <p:nvPr/>
        </p:nvSpPr>
        <p:spPr>
          <a:xfrm>
            <a:off x="8551834" y="3486641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E0DDE7E-F973-426D-8073-E1C2FD251169}"/>
              </a:ext>
            </a:extLst>
          </p:cNvPr>
          <p:cNvSpPr/>
          <p:nvPr/>
        </p:nvSpPr>
        <p:spPr>
          <a:xfrm>
            <a:off x="8529252" y="4676158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1AD5DD-D09C-4B8A-9727-8932C1BBCF25}"/>
              </a:ext>
            </a:extLst>
          </p:cNvPr>
          <p:cNvSpPr/>
          <p:nvPr/>
        </p:nvSpPr>
        <p:spPr>
          <a:xfrm>
            <a:off x="8299083" y="4563001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F4E18BE-6430-436A-BE09-E42A036CA520}"/>
              </a:ext>
            </a:extLst>
          </p:cNvPr>
          <p:cNvSpPr/>
          <p:nvPr/>
        </p:nvSpPr>
        <p:spPr>
          <a:xfrm>
            <a:off x="7193103" y="4669163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7B45CA2-5871-4618-81A2-DBB8DB33B58F}"/>
              </a:ext>
            </a:extLst>
          </p:cNvPr>
          <p:cNvSpPr/>
          <p:nvPr/>
        </p:nvSpPr>
        <p:spPr>
          <a:xfrm>
            <a:off x="7108372" y="4435163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4B829F2-D3E2-4441-91FD-F9503E6FE735}"/>
              </a:ext>
            </a:extLst>
          </p:cNvPr>
          <p:cNvSpPr/>
          <p:nvPr/>
        </p:nvSpPr>
        <p:spPr>
          <a:xfrm>
            <a:off x="6372067" y="4059680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035FC13-A047-4ECA-A42B-0D40C5942A7A}"/>
              </a:ext>
            </a:extLst>
          </p:cNvPr>
          <p:cNvSpPr/>
          <p:nvPr/>
        </p:nvSpPr>
        <p:spPr>
          <a:xfrm>
            <a:off x="6343267" y="3875962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543F163-9DF7-4989-835E-7F65DA035B4F}"/>
              </a:ext>
            </a:extLst>
          </p:cNvPr>
          <p:cNvSpPr/>
          <p:nvPr/>
        </p:nvSpPr>
        <p:spPr>
          <a:xfrm>
            <a:off x="6451959" y="5169808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C4C56AA-5A10-4C48-8B0D-4CC936ADB2AE}"/>
              </a:ext>
            </a:extLst>
          </p:cNvPr>
          <p:cNvSpPr/>
          <p:nvPr/>
        </p:nvSpPr>
        <p:spPr>
          <a:xfrm>
            <a:off x="8523316" y="3822139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647CA9A-12EB-46DA-992A-5E6A6B6F5848}"/>
              </a:ext>
            </a:extLst>
          </p:cNvPr>
          <p:cNvSpPr/>
          <p:nvPr/>
        </p:nvSpPr>
        <p:spPr>
          <a:xfrm>
            <a:off x="10037323" y="3994143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6BD9078-5E21-4DFA-814C-D0BBA7F64797}"/>
              </a:ext>
            </a:extLst>
          </p:cNvPr>
          <p:cNvCxnSpPr>
            <a:cxnSpLocks/>
            <a:stCxn id="157" idx="1"/>
            <a:endCxn id="107" idx="7"/>
          </p:cNvCxnSpPr>
          <p:nvPr/>
        </p:nvCxnSpPr>
        <p:spPr>
          <a:xfrm rot="10800000">
            <a:off x="8600997" y="3495076"/>
            <a:ext cx="1233840" cy="353918"/>
          </a:xfrm>
          <a:prstGeom prst="bentConnector4">
            <a:avLst>
              <a:gd name="adj1" fmla="val 15498"/>
              <a:gd name="adj2" fmla="val 37148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69B277A-32B9-4777-9B6F-82D52D6D4F17}"/>
              </a:ext>
            </a:extLst>
          </p:cNvPr>
          <p:cNvCxnSpPr>
            <a:cxnSpLocks/>
            <a:stCxn id="133" idx="4"/>
            <a:endCxn id="137" idx="0"/>
          </p:cNvCxnSpPr>
          <p:nvPr/>
        </p:nvCxnSpPr>
        <p:spPr>
          <a:xfrm flipH="1">
            <a:off x="8551834" y="3879737"/>
            <a:ext cx="281" cy="462111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20D543F-836E-40A1-82A5-16C984EC774B}"/>
              </a:ext>
            </a:extLst>
          </p:cNvPr>
          <p:cNvSpPr/>
          <p:nvPr/>
        </p:nvSpPr>
        <p:spPr>
          <a:xfrm>
            <a:off x="8523035" y="4341848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646488-AD59-4B65-9F84-64797ED2A1B6}"/>
              </a:ext>
            </a:extLst>
          </p:cNvPr>
          <p:cNvCxnSpPr>
            <a:cxnSpLocks/>
          </p:cNvCxnSpPr>
          <p:nvPr/>
        </p:nvCxnSpPr>
        <p:spPr>
          <a:xfrm flipH="1" flipV="1">
            <a:off x="7435068" y="5343243"/>
            <a:ext cx="717199" cy="295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D3035E7-91AC-4E17-8446-DEF4CE88E2CA}"/>
              </a:ext>
            </a:extLst>
          </p:cNvPr>
          <p:cNvCxnSpPr>
            <a:cxnSpLocks/>
            <a:stCxn id="108" idx="4"/>
          </p:cNvCxnSpPr>
          <p:nvPr/>
        </p:nvCxnSpPr>
        <p:spPr>
          <a:xfrm flipH="1">
            <a:off x="8152895" y="4733756"/>
            <a:ext cx="405156" cy="604834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2A9E1DB-8250-40D6-A39A-665790D268B3}"/>
              </a:ext>
            </a:extLst>
          </p:cNvPr>
          <p:cNvSpPr/>
          <p:nvPr/>
        </p:nvSpPr>
        <p:spPr>
          <a:xfrm>
            <a:off x="7448146" y="4567236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E727A4-4512-4623-9947-CCD5069E0B03}"/>
              </a:ext>
            </a:extLst>
          </p:cNvPr>
          <p:cNvCxnSpPr>
            <a:cxnSpLocks/>
            <a:stCxn id="121" idx="2"/>
            <a:endCxn id="140" idx="6"/>
          </p:cNvCxnSpPr>
          <p:nvPr/>
        </p:nvCxnSpPr>
        <p:spPr>
          <a:xfrm flipH="1">
            <a:off x="7505745" y="4591800"/>
            <a:ext cx="793338" cy="423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0807777-6253-4CF5-B149-10D9205700A8}"/>
              </a:ext>
            </a:extLst>
          </p:cNvPr>
          <p:cNvSpPr/>
          <p:nvPr/>
        </p:nvSpPr>
        <p:spPr>
          <a:xfrm>
            <a:off x="6661972" y="4951252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8E65D7E-24C8-4F33-9483-29C8F66B5FC7}"/>
              </a:ext>
            </a:extLst>
          </p:cNvPr>
          <p:cNvSpPr/>
          <p:nvPr/>
        </p:nvSpPr>
        <p:spPr>
          <a:xfrm>
            <a:off x="6634673" y="4059954"/>
            <a:ext cx="57598" cy="575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9B48A09-603D-4F60-B42E-8CF384D9C5AA}"/>
              </a:ext>
            </a:extLst>
          </p:cNvPr>
          <p:cNvCxnSpPr>
            <a:cxnSpLocks/>
            <a:stCxn id="123" idx="3"/>
            <a:endCxn id="142" idx="7"/>
          </p:cNvCxnSpPr>
          <p:nvPr/>
        </p:nvCxnSpPr>
        <p:spPr>
          <a:xfrm flipH="1">
            <a:off x="6711135" y="4718326"/>
            <a:ext cx="490404" cy="241361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169F996D-6875-4598-8A1A-05AE8F73B310}"/>
              </a:ext>
            </a:extLst>
          </p:cNvPr>
          <p:cNvCxnSpPr>
            <a:cxnSpLocks/>
            <a:stCxn id="124" idx="1"/>
            <a:endCxn id="143" idx="5"/>
          </p:cNvCxnSpPr>
          <p:nvPr/>
        </p:nvCxnSpPr>
        <p:spPr>
          <a:xfrm flipH="1" flipV="1">
            <a:off x="6683836" y="4109117"/>
            <a:ext cx="432972" cy="334481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E1EA29B-38AF-466C-84FF-44EE72FC5FC9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4221625" y="4088479"/>
            <a:ext cx="2150441" cy="12939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E34CDC0-1150-47FB-8144-D03D5FF05F61}"/>
              </a:ext>
            </a:extLst>
          </p:cNvPr>
          <p:cNvCxnSpPr>
            <a:cxnSpLocks/>
          </p:cNvCxnSpPr>
          <p:nvPr/>
        </p:nvCxnSpPr>
        <p:spPr>
          <a:xfrm flipH="1" flipV="1">
            <a:off x="5259308" y="5730419"/>
            <a:ext cx="717199" cy="295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B84609B-CA4B-4273-B1C7-616DC0E950BA}"/>
              </a:ext>
            </a:extLst>
          </p:cNvPr>
          <p:cNvCxnSpPr>
            <a:cxnSpLocks/>
          </p:cNvCxnSpPr>
          <p:nvPr/>
        </p:nvCxnSpPr>
        <p:spPr>
          <a:xfrm flipH="1">
            <a:off x="5965409" y="5229505"/>
            <a:ext cx="503958" cy="500913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A610F91-CB1B-45C1-80ED-2D3A76149EE0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5911105" y="3532531"/>
            <a:ext cx="440598" cy="351866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E458947-839B-434E-9E99-E44069987DD4}"/>
              </a:ext>
            </a:extLst>
          </p:cNvPr>
          <p:cNvCxnSpPr>
            <a:cxnSpLocks/>
          </p:cNvCxnSpPr>
          <p:nvPr/>
        </p:nvCxnSpPr>
        <p:spPr>
          <a:xfrm flipH="1" flipV="1">
            <a:off x="5218253" y="3538301"/>
            <a:ext cx="717199" cy="2955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/>
              <p:nvPr/>
            </p:nvSpPr>
            <p:spPr>
              <a:xfrm>
                <a:off x="7586285" y="5374289"/>
                <a:ext cx="351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𝐝𝐛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85" y="5374289"/>
                <a:ext cx="351058" cy="276999"/>
              </a:xfrm>
              <a:prstGeom prst="rect">
                <a:avLst/>
              </a:prstGeom>
              <a:blipFill>
                <a:blip r:embed="rId8"/>
                <a:stretch>
                  <a:fillRect l="-13793" t="-4444" r="-1551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/>
              <p:nvPr/>
            </p:nvSpPr>
            <p:spPr>
              <a:xfrm>
                <a:off x="5390115" y="5743928"/>
                <a:ext cx="518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15" y="5743928"/>
                <a:ext cx="518795" cy="276999"/>
              </a:xfrm>
              <a:prstGeom prst="rect">
                <a:avLst/>
              </a:prstGeom>
              <a:blipFill>
                <a:blip r:embed="rId9"/>
                <a:stretch>
                  <a:fillRect l="-9412" t="-2174" r="-1176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/>
              <p:nvPr/>
            </p:nvSpPr>
            <p:spPr>
              <a:xfrm>
                <a:off x="5308864" y="3535562"/>
                <a:ext cx="527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𝐝𝐖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864" y="3535562"/>
                <a:ext cx="527900" cy="276999"/>
              </a:xfrm>
              <a:prstGeom prst="rect">
                <a:avLst/>
              </a:prstGeom>
              <a:blipFill>
                <a:blip r:embed="rId10"/>
                <a:stretch>
                  <a:fillRect l="-10465" t="-4444" r="-581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/>
              <p:nvPr/>
            </p:nvSpPr>
            <p:spPr>
              <a:xfrm>
                <a:off x="4328515" y="3643233"/>
                <a:ext cx="58663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15" y="3643233"/>
                <a:ext cx="586635" cy="301878"/>
              </a:xfrm>
              <a:prstGeom prst="rect">
                <a:avLst/>
              </a:prstGeom>
              <a:blipFill>
                <a:blip r:embed="rId11"/>
                <a:stretch>
                  <a:fillRect l="-8333" r="-4167" b="-24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/>
              <p:nvPr/>
            </p:nvSpPr>
            <p:spPr>
              <a:xfrm>
                <a:off x="4166791" y="4110204"/>
                <a:ext cx="727700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791" y="4110204"/>
                <a:ext cx="727700" cy="301878"/>
              </a:xfrm>
              <a:prstGeom prst="rect">
                <a:avLst/>
              </a:prstGeom>
              <a:blipFill>
                <a:blip r:embed="rId12"/>
                <a:stretch>
                  <a:fillRect l="-7563" r="-3361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/>
              <p:nvPr/>
            </p:nvSpPr>
            <p:spPr>
              <a:xfrm>
                <a:off x="9834837" y="3710494"/>
                <a:ext cx="569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837" y="3710494"/>
                <a:ext cx="569002" cy="276999"/>
              </a:xfrm>
              <a:prstGeom prst="rect">
                <a:avLst/>
              </a:prstGeom>
              <a:blipFill>
                <a:blip r:embed="rId13"/>
                <a:stretch>
                  <a:fillRect l="-8511" t="-4444" r="-2128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/>
              <p:nvPr/>
            </p:nvSpPr>
            <p:spPr>
              <a:xfrm>
                <a:off x="8202981" y="1977409"/>
                <a:ext cx="569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981" y="1977409"/>
                <a:ext cx="569002" cy="276999"/>
              </a:xfrm>
              <a:prstGeom prst="rect">
                <a:avLst/>
              </a:prstGeom>
              <a:blipFill>
                <a:blip r:embed="rId14"/>
                <a:stretch>
                  <a:fillRect l="-9677" t="-2174" r="-3226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/>
              <p:nvPr/>
            </p:nvSpPr>
            <p:spPr>
              <a:xfrm>
                <a:off x="8648684" y="2704570"/>
                <a:ext cx="710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84" y="2704570"/>
                <a:ext cx="710066" cy="276999"/>
              </a:xfrm>
              <a:prstGeom prst="rect">
                <a:avLst/>
              </a:prstGeom>
              <a:blipFill>
                <a:blip r:embed="rId15"/>
                <a:stretch>
                  <a:fillRect l="-7759" t="-4444" r="-258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FB3921-ECC3-429E-AB79-D542312BEB5F}"/>
              </a:ext>
            </a:extLst>
          </p:cNvPr>
          <p:cNvCxnSpPr>
            <a:cxnSpLocks/>
            <a:stCxn id="75" idx="0"/>
            <a:endCxn id="158" idx="2"/>
          </p:cNvCxnSpPr>
          <p:nvPr/>
        </p:nvCxnSpPr>
        <p:spPr>
          <a:xfrm flipH="1" flipV="1">
            <a:off x="8487482" y="2254408"/>
            <a:ext cx="1" cy="122362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13D0C-A1DE-40B1-BE80-36E941C56AE8}"/>
              </a:ext>
            </a:extLst>
          </p:cNvPr>
          <p:cNvCxnSpPr>
            <a:cxnSpLocks/>
          </p:cNvCxnSpPr>
          <p:nvPr/>
        </p:nvCxnSpPr>
        <p:spPr>
          <a:xfrm>
            <a:off x="8599688" y="2316117"/>
            <a:ext cx="0" cy="732244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/>
              <p:nvPr/>
            </p:nvSpPr>
            <p:spPr>
              <a:xfrm>
                <a:off x="6223711" y="6170073"/>
                <a:ext cx="2503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11" y="6170073"/>
                <a:ext cx="25031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034A945-E396-4054-A105-57F02E2A6EF3}"/>
              </a:ext>
            </a:extLst>
          </p:cNvPr>
          <p:cNvCxnSpPr>
            <a:cxnSpLocks/>
          </p:cNvCxnSpPr>
          <p:nvPr/>
        </p:nvCxnSpPr>
        <p:spPr>
          <a:xfrm flipV="1">
            <a:off x="6512124" y="5244757"/>
            <a:ext cx="0" cy="11956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B67C0EE-B93F-4C08-AA0D-5B95F224CEA0}"/>
              </a:ext>
            </a:extLst>
          </p:cNvPr>
          <p:cNvCxnSpPr>
            <a:cxnSpLocks/>
          </p:cNvCxnSpPr>
          <p:nvPr/>
        </p:nvCxnSpPr>
        <p:spPr>
          <a:xfrm>
            <a:off x="6591228" y="5244757"/>
            <a:ext cx="0" cy="1195661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/>
              <p:nvPr/>
            </p:nvSpPr>
            <p:spPr>
              <a:xfrm>
                <a:off x="6663661" y="6177563"/>
                <a:ext cx="2503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61" y="6177563"/>
                <a:ext cx="250316" cy="276999"/>
              </a:xfrm>
              <a:prstGeom prst="rect">
                <a:avLst/>
              </a:prstGeom>
              <a:blipFill>
                <a:blip r:embed="rId17"/>
                <a:stretch>
                  <a:fillRect l="-34146" t="-2174" r="-41463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AD5686-99BD-42F5-9E1B-FD014AB3C5B0}"/>
                  </a:ext>
                </a:extLst>
              </p:cNvPr>
              <p:cNvSpPr txBox="1"/>
              <p:nvPr/>
            </p:nvSpPr>
            <p:spPr>
              <a:xfrm>
                <a:off x="8593250" y="3951859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6AD5686-99BD-42F5-9E1B-FD014AB3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250" y="3951859"/>
                <a:ext cx="299761" cy="276999"/>
              </a:xfrm>
              <a:prstGeom prst="rect">
                <a:avLst/>
              </a:prstGeom>
              <a:blipFill>
                <a:blip r:embed="rId18"/>
                <a:stretch>
                  <a:fillRect l="-18367" t="-2174" r="-1632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D4ADD4-3F74-47BE-BB94-AC6697551484}"/>
                  </a:ext>
                </a:extLst>
              </p:cNvPr>
              <p:cNvSpPr txBox="1"/>
              <p:nvPr/>
            </p:nvSpPr>
            <p:spPr>
              <a:xfrm>
                <a:off x="7723572" y="4578805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3D4ADD4-3F74-47BE-BB94-AC669755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572" y="4578805"/>
                <a:ext cx="299761" cy="276999"/>
              </a:xfrm>
              <a:prstGeom prst="rect">
                <a:avLst/>
              </a:prstGeom>
              <a:blipFill>
                <a:blip r:embed="rId19"/>
                <a:stretch>
                  <a:fillRect l="-18367" t="-2174" r="-1632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AA4954-D113-416D-B621-3510981D33D0}"/>
                  </a:ext>
                </a:extLst>
              </p:cNvPr>
              <p:cNvSpPr txBox="1"/>
              <p:nvPr/>
            </p:nvSpPr>
            <p:spPr>
              <a:xfrm>
                <a:off x="8316322" y="4966812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AA4954-D113-416D-B621-3510981D3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322" y="4966812"/>
                <a:ext cx="299761" cy="276999"/>
              </a:xfrm>
              <a:prstGeom prst="rect">
                <a:avLst/>
              </a:prstGeom>
              <a:blipFill>
                <a:blip r:embed="rId20"/>
                <a:stretch>
                  <a:fillRect l="-16327" t="-4444" r="-1836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FBD818-81ED-4B00-9373-5479596AFA31}"/>
                  </a:ext>
                </a:extLst>
              </p:cNvPr>
              <p:cNvSpPr txBox="1"/>
              <p:nvPr/>
            </p:nvSpPr>
            <p:spPr>
              <a:xfrm>
                <a:off x="6853154" y="3935603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FBD818-81ED-4B00-9373-5479596A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54" y="3935603"/>
                <a:ext cx="299761" cy="276999"/>
              </a:xfrm>
              <a:prstGeom prst="rect">
                <a:avLst/>
              </a:prstGeom>
              <a:blipFill>
                <a:blip r:embed="rId21"/>
                <a:stretch>
                  <a:fillRect l="-16327" t="-4444" r="-1836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1C2074C-196D-49BD-A659-AE65A1EE3432}"/>
                  </a:ext>
                </a:extLst>
              </p:cNvPr>
              <p:cNvSpPr txBox="1"/>
              <p:nvPr/>
            </p:nvSpPr>
            <p:spPr>
              <a:xfrm>
                <a:off x="6931335" y="4806093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𝐝𝐭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1C2074C-196D-49BD-A659-AE65A1EE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35" y="4806093"/>
                <a:ext cx="299761" cy="276999"/>
              </a:xfrm>
              <a:prstGeom prst="rect">
                <a:avLst/>
              </a:prstGeom>
              <a:blipFill>
                <a:blip r:embed="rId22"/>
                <a:stretch>
                  <a:fillRect l="-16327" t="-2174" r="-18367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D7059C-6528-428E-ABC1-A65734F218EE}"/>
              </a:ext>
            </a:extLst>
          </p:cNvPr>
          <p:cNvSpPr txBox="1"/>
          <p:nvPr/>
        </p:nvSpPr>
        <p:spPr>
          <a:xfrm>
            <a:off x="75768" y="914911"/>
            <a:ext cx="467307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backward(self, dh_next):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Wx, Wh, b = self.params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x, h_prev, h_next = self.cache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dt = dh_next * (1 - h_next **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db = np.sum(dt,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dWh = np.dot(h_prev.T, dt)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dh_prev = np.dot(dt, Wh.T)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dWx = np.dot(x.T, dt)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np.dot(dt, Wx.T)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819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케라스를 이용한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모델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F3802-A7B1-4B78-8B3E-60A7F09BA946}"/>
              </a:ext>
            </a:extLst>
          </p:cNvPr>
          <p:cNvSpPr txBox="1"/>
          <p:nvPr/>
        </p:nvSpPr>
        <p:spPr>
          <a:xfrm>
            <a:off x="839638" y="11846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5954770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05100" y="2751138"/>
            <a:ext cx="5213350" cy="13365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7.1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이란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7.2 RNN </a:t>
            </a:r>
            <a:r>
              <a:rPr kumimoji="0"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kumimoji="0" lang="en-US" altLang="ko-KR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자연어 처리 모델 구현</a:t>
            </a:r>
            <a:endParaRPr kumimoji="0" lang="en-US" altLang="ko-KR" sz="1800" b="1" u="sng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6EECD409-175A-424F-9087-1697016AC81B}"/>
              </a:ext>
            </a:extLst>
          </p:cNvPr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순환 신경망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65769397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97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케라스를 이용한 자연어 처리 모델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7.3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자연어 처리 모델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057D1-A3BF-4C78-A790-D125C07AE890}"/>
              </a:ext>
            </a:extLst>
          </p:cNvPr>
          <p:cNvSpPr txBox="1"/>
          <p:nvPr/>
        </p:nvSpPr>
        <p:spPr>
          <a:xfrm>
            <a:off x="724619" y="1155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922963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63830" y="1242168"/>
            <a:ext cx="602600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https://github.com/imguru-mooc/keras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94" y="42276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500103" y="4497960"/>
            <a:ext cx="5363904" cy="1234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32640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6988027" y="3056330"/>
            <a:ext cx="2818445" cy="23574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728491" y="2950455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286419" y="3549817"/>
            <a:ext cx="30354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03322" y="2582453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42394" y="1975423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04322" y="224037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400406" y="476226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88139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26DD8-14B9-4B69-B06B-D54FB9F01979}"/>
              </a:ext>
            </a:extLst>
          </p:cNvPr>
          <p:cNvSpPr txBox="1"/>
          <p:nvPr/>
        </p:nvSpPr>
        <p:spPr>
          <a:xfrm>
            <a:off x="4543077" y="906203"/>
            <a:ext cx="607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x=2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y=2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839330C-7980-4DC1-9633-98ED0D8B1EB9}"/>
              </a:ext>
            </a:extLst>
          </p:cNvPr>
          <p:cNvCxnSpPr>
            <a:cxnSpLocks/>
          </p:cNvCxnSpPr>
          <p:nvPr/>
        </p:nvCxnSpPr>
        <p:spPr>
          <a:xfrm flipV="1">
            <a:off x="895552" y="1043971"/>
            <a:ext cx="3193386" cy="4738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B0B3190-A064-44A9-B1E1-9037B1B27E10}"/>
              </a:ext>
            </a:extLst>
          </p:cNvPr>
          <p:cNvCxnSpPr/>
          <p:nvPr/>
        </p:nvCxnSpPr>
        <p:spPr>
          <a:xfrm>
            <a:off x="3200969" y="3429000"/>
            <a:ext cx="0" cy="93023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96EA8B5-2BDD-419D-8630-93CAF52121DA}"/>
              </a:ext>
            </a:extLst>
          </p:cNvPr>
          <p:cNvCxnSpPr/>
          <p:nvPr/>
        </p:nvCxnSpPr>
        <p:spPr>
          <a:xfrm>
            <a:off x="3210793" y="2379943"/>
            <a:ext cx="0" cy="93023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2B803C5-43DE-4DD7-A9F9-252264CF31FA}"/>
              </a:ext>
            </a:extLst>
          </p:cNvPr>
          <p:cNvCxnSpPr>
            <a:cxnSpLocks/>
          </p:cNvCxnSpPr>
          <p:nvPr/>
        </p:nvCxnSpPr>
        <p:spPr>
          <a:xfrm flipV="1">
            <a:off x="761208" y="3231749"/>
            <a:ext cx="4524337" cy="23512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7B10B2F-8953-4A71-92FF-36515CC416AF}"/>
              </a:ext>
            </a:extLst>
          </p:cNvPr>
          <p:cNvCxnSpPr>
            <a:cxnSpLocks/>
          </p:cNvCxnSpPr>
          <p:nvPr/>
        </p:nvCxnSpPr>
        <p:spPr>
          <a:xfrm flipV="1">
            <a:off x="956184" y="860033"/>
            <a:ext cx="2541942" cy="49712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C035470-D08C-461D-8D4A-5B67A21E0CBE}"/>
              </a:ext>
            </a:extLst>
          </p:cNvPr>
          <p:cNvCxnSpPr/>
          <p:nvPr/>
        </p:nvCxnSpPr>
        <p:spPr>
          <a:xfrm>
            <a:off x="3209511" y="1449706"/>
            <a:ext cx="0" cy="93023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9E6EF45-F6E1-46C4-B4CA-0B7B04768B5F}"/>
              </a:ext>
            </a:extLst>
          </p:cNvPr>
          <p:cNvCxnSpPr>
            <a:cxnSpLocks/>
          </p:cNvCxnSpPr>
          <p:nvPr/>
        </p:nvCxnSpPr>
        <p:spPr>
          <a:xfrm flipV="1">
            <a:off x="1081095" y="2745293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F072087-4862-4AD8-B300-78FFA4B83D56}"/>
              </a:ext>
            </a:extLst>
          </p:cNvPr>
          <p:cNvCxnSpPr/>
          <p:nvPr/>
        </p:nvCxnSpPr>
        <p:spPr>
          <a:xfrm>
            <a:off x="3200969" y="3429000"/>
            <a:ext cx="0" cy="93023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2872F1E-3EAC-430E-8AFB-D081ED20C302}"/>
              </a:ext>
            </a:extLst>
          </p:cNvPr>
          <p:cNvCxnSpPr>
            <a:cxnSpLocks/>
          </p:cNvCxnSpPr>
          <p:nvPr/>
        </p:nvCxnSpPr>
        <p:spPr>
          <a:xfrm flipV="1">
            <a:off x="623135" y="1177480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9382139-F8C6-46F1-A862-BA7919054CB2}"/>
              </a:ext>
            </a:extLst>
          </p:cNvPr>
          <p:cNvCxnSpPr/>
          <p:nvPr/>
        </p:nvCxnSpPr>
        <p:spPr>
          <a:xfrm>
            <a:off x="3200969" y="2379943"/>
            <a:ext cx="0" cy="93023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94813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5206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 플로우 공식 사이트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https://www.tensorflow.org/tutorials</a:t>
            </a:r>
            <a:endParaRPr lang="en-US" altLang="ko-KR" sz="1400"/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 공식 사이트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4"/>
              </a:rPr>
              <a:t>https://keras.io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1148192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948626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8" y="2909462"/>
            <a:ext cx="24432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케라스 창시자에게 배우는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프랑소와 숄레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박해선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2018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</a:t>
            </a:r>
            <a:endParaRPr lang="ko-KR" altLang="en-US" sz="1100"/>
          </a:p>
        </p:txBody>
      </p:sp>
      <p:pic>
        <p:nvPicPr>
          <p:cNvPr id="3" name="Picture 2" descr="케라스 창시자에게 배우는 딥러닝">
            <a:extLst>
              <a:ext uri="{FF2B5EF4-FFF2-40B4-BE49-F238E27FC236}">
                <a16:creationId xmlns:a16="http://schemas.microsoft.com/office/drawing/2014/main" id="{60AC5ABA-437F-4C61-B79B-0B656C2C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43" y="1194917"/>
            <a:ext cx="1274681" cy="16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52" y="1215628"/>
            <a:ext cx="244488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BB340-F644-4629-A584-AD50CE483D4D}"/>
              </a:ext>
            </a:extLst>
          </p:cNvPr>
          <p:cNvSpPr txBox="1"/>
          <p:nvPr/>
        </p:nvSpPr>
        <p:spPr>
          <a:xfrm>
            <a:off x="1004637" y="22198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 flipV="1">
            <a:off x="4226995" y="3309636"/>
            <a:ext cx="1186654" cy="4536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586412" y="5971960"/>
            <a:ext cx="338896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58585" y="4048340"/>
                <a:ext cx="6869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85" y="4048340"/>
                <a:ext cx="686999" cy="369332"/>
              </a:xfrm>
              <a:prstGeom prst="rect">
                <a:avLst/>
              </a:prstGeom>
              <a:blipFill>
                <a:blip r:embed="rId8"/>
                <a:stretch>
                  <a:fillRect l="-7080" r="-7080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26374" y="1804015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647722-F14F-4468-8FE8-66D7AAF38BCD}"/>
                  </a:ext>
                </a:extLst>
              </p:cNvPr>
              <p:cNvSpPr txBox="1"/>
              <p:nvPr/>
            </p:nvSpPr>
            <p:spPr>
              <a:xfrm>
                <a:off x="8944861" y="4893964"/>
                <a:ext cx="8168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647722-F14F-4468-8FE8-66D7AAF3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861" y="4893964"/>
                <a:ext cx="816852" cy="369332"/>
              </a:xfrm>
              <a:prstGeom prst="rect">
                <a:avLst/>
              </a:prstGeom>
              <a:blipFill>
                <a:blip r:embed="rId11"/>
                <a:stretch>
                  <a:fillRect l="-746" r="-149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E2521B72-DBC6-4969-979C-DE3C8D779F20}"/>
              </a:ext>
            </a:extLst>
          </p:cNvPr>
          <p:cNvSpPr/>
          <p:nvPr/>
        </p:nvSpPr>
        <p:spPr>
          <a:xfrm>
            <a:off x="5486152" y="314712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5373225-D80B-49E3-B7BA-8AA014367DDB}"/>
              </a:ext>
            </a:extLst>
          </p:cNvPr>
          <p:cNvCxnSpPr>
            <a:cxnSpLocks/>
          </p:cNvCxnSpPr>
          <p:nvPr/>
        </p:nvCxnSpPr>
        <p:spPr>
          <a:xfrm flipH="1">
            <a:off x="2252542" y="5516235"/>
            <a:ext cx="3203971" cy="17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C1F0237-B979-4BF9-9B2D-4780C0E0EF0F}"/>
              </a:ext>
            </a:extLst>
          </p:cNvPr>
          <p:cNvSpPr/>
          <p:nvPr/>
        </p:nvSpPr>
        <p:spPr>
          <a:xfrm>
            <a:off x="3741962" y="52949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295423" y="2395635"/>
            <a:ext cx="1062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26664" y="2127849"/>
            <a:ext cx="357254" cy="2677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H="1" flipV="1">
            <a:off x="1819202" y="2859204"/>
            <a:ext cx="710834" cy="9101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1+0.0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599664" y="5900954"/>
            <a:ext cx="16117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D9E681-90A9-4758-8C44-9594FA935DBE}"/>
                  </a:ext>
                </a:extLst>
              </p:cNvPr>
              <p:cNvSpPr txBox="1"/>
              <p:nvPr/>
            </p:nvSpPr>
            <p:spPr>
              <a:xfrm>
                <a:off x="8363364" y="459069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D9E681-90A9-4758-8C44-9594FA935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364" y="4590699"/>
                <a:ext cx="1460353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461AF9C2-434C-4C87-B80B-1BE508F5EB60}"/>
              </a:ext>
            </a:extLst>
          </p:cNvPr>
          <p:cNvSpPr/>
          <p:nvPr/>
        </p:nvSpPr>
        <p:spPr>
          <a:xfrm>
            <a:off x="1721004" y="304410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96A8C4-83CB-45B4-A693-F6FA912DC2C9}"/>
              </a:ext>
            </a:extLst>
          </p:cNvPr>
          <p:cNvCxnSpPr>
            <a:cxnSpLocks/>
          </p:cNvCxnSpPr>
          <p:nvPr/>
        </p:nvCxnSpPr>
        <p:spPr>
          <a:xfrm flipH="1">
            <a:off x="2174619" y="5468305"/>
            <a:ext cx="3203971" cy="17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CE34A3B0-10BA-45F2-AA78-2CCD73CCC4F7}"/>
              </a:ext>
            </a:extLst>
          </p:cNvPr>
          <p:cNvSpPr/>
          <p:nvPr/>
        </p:nvSpPr>
        <p:spPr>
          <a:xfrm>
            <a:off x="3470756" y="52358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473454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045805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045805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639147" y="1411978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359490" y="4436290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168753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168753" cy="2249655"/>
              </a:xfrm>
              <a:prstGeom prst="rect">
                <a:avLst/>
              </a:prstGeom>
              <a:blipFill>
                <a:blip r:embed="rId3"/>
                <a:stretch>
                  <a:fillRect l="-384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279315" y="356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381363" y="2394368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2" y="1234509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545306" y="34367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817709" y="2289328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61" y="1187853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22" y="3894944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791468" y="62555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764245" y="6444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651358" y="4767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7" y="4138969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279315" y="644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271228" y="4706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96333" y="5714901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397704" y="487793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210268" y="362448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428531" y="3277685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663695" y="313512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42614-3CBA-4759-89B0-D8C047FD9DBD}"/>
              </a:ext>
            </a:extLst>
          </p:cNvPr>
          <p:cNvSpPr txBox="1"/>
          <p:nvPr/>
        </p:nvSpPr>
        <p:spPr>
          <a:xfrm>
            <a:off x="316302" y="84538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 참조</a:t>
            </a: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당뇨병 데이터로 선형회귀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F65E0-328B-41FA-854E-2FDE4C2156E2}"/>
              </a:ext>
            </a:extLst>
          </p:cNvPr>
          <p:cNvSpPr txBox="1"/>
          <p:nvPr/>
        </p:nvSpPr>
        <p:spPr>
          <a:xfrm>
            <a:off x="316302" y="84538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 참조</a:t>
            </a:r>
          </a:p>
        </p:txBody>
      </p:sp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36123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선형연산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3612336" cy="461665"/>
              </a:xfrm>
              <a:prstGeom prst="rect">
                <a:avLst/>
              </a:prstGeom>
              <a:blipFill>
                <a:blip r:embed="rId3"/>
                <a:stretch>
                  <a:fillRect l="-507" t="-12000" r="-1520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케라스를 이용한 선형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04C427-2B83-4DA3-8EB8-C1100E21BB81}"/>
              </a:ext>
            </a:extLst>
          </p:cNvPr>
          <p:cNvSpPr txBox="1"/>
          <p:nvPr/>
        </p:nvSpPr>
        <p:spPr>
          <a:xfrm>
            <a:off x="316302" y="84538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 참조</a:t>
            </a:r>
          </a:p>
        </p:txBody>
      </p:sp>
    </p:spTree>
    <p:extLst>
      <p:ext uri="{BB962C8B-B14F-4D97-AF65-F5344CB8AC3E}">
        <p14:creationId xmlns:p14="http://schemas.microsoft.com/office/powerpoint/2010/main" val="1990040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797627" y="4088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965911" y="1583554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C28F1-0379-483D-8387-F13BEF2D5627}"/>
              </a:ext>
            </a:extLst>
          </p:cNvPr>
          <p:cNvSpPr txBox="1"/>
          <p:nvPr/>
        </p:nvSpPr>
        <p:spPr>
          <a:xfrm>
            <a:off x="465826" y="8856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AA8C3-5A0C-483F-81D7-4395532EC643}"/>
              </a:ext>
            </a:extLst>
          </p:cNvPr>
          <p:cNvSpPr txBox="1"/>
          <p:nvPr/>
        </p:nvSpPr>
        <p:spPr>
          <a:xfrm>
            <a:off x="465826" y="8856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B9D98-9B79-4AE9-B179-E7F6BE34C658}"/>
              </a:ext>
            </a:extLst>
          </p:cNvPr>
          <p:cNvSpPr txBox="1"/>
          <p:nvPr/>
        </p:nvSpPr>
        <p:spPr>
          <a:xfrm>
            <a:off x="587993" y="933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95347-CECD-4662-88D0-59968A0D102A}"/>
              </a:ext>
            </a:extLst>
          </p:cNvPr>
          <p:cNvSpPr txBox="1"/>
          <p:nvPr/>
        </p:nvSpPr>
        <p:spPr>
          <a:xfrm>
            <a:off x="5768007" y="1022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보통의 사람이 수행하는 지능적인 작업을 자동화하기 위한 연구 활동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본문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人工知能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artificial intelligence, AI)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기계로부터 만들어진 지능을 말한다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- </a:t>
            </a:r>
            <a:r>
              <a:rPr lang="en-US" altLang="ko-KR" sz="2000" b="1" i="1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wikipedia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명시적인 규칙을 충분하게 만들어 기계의 수준을 높이는 접근 방법을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symbolic AI 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하며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1950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년대까지 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지배적인 패러다임이었습니다</a:t>
            </a:r>
            <a:r>
              <a:rPr lang="en-US" altLang="ko-KR" sz="2000" b="1" i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44" y="2690544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68726" y="2714735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2844" y="2784228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5146" y="3593872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0A3FF7-9B2A-4CE8-A561-3B2FD08200F9}"/>
              </a:ext>
            </a:extLst>
          </p:cNvPr>
          <p:cNvSpPr txBox="1"/>
          <p:nvPr/>
        </p:nvSpPr>
        <p:spPr>
          <a:xfrm>
            <a:off x="7420847" y="2407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503918" y="5238789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918" y="5238789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4260975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4260975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5036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503651" cy="369332"/>
              </a:xfrm>
              <a:prstGeom prst="rect">
                <a:avLst/>
              </a:prstGeom>
              <a:blipFill>
                <a:blip r:embed="rId8"/>
                <a:stretch>
                  <a:fillRect l="-1913" t="-26667" r="-4522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9971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997167" cy="369332"/>
              </a:xfrm>
              <a:prstGeom prst="rect">
                <a:avLst/>
              </a:prstGeom>
              <a:blipFill>
                <a:blip r:embed="rId9"/>
                <a:stretch>
                  <a:fillRect l="-2236" t="-24590" r="-5285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462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462965" cy="369332"/>
              </a:xfrm>
              <a:prstGeom prst="rect">
                <a:avLst/>
              </a:prstGeom>
              <a:blipFill>
                <a:blip r:embed="rId10"/>
                <a:stretch>
                  <a:fillRect r="-375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다변수 회귀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5991922" y="39662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39662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5992646" y="25575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832990" y="32123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990" y="32123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5991922" y="1047099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한개인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</a:t>
            </a:r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다변수 회귀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다변수 회귀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다변수 회귀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3263F-9236-4883-BC89-E4F6FA7B9C74}"/>
              </a:ext>
            </a:extLst>
          </p:cNvPr>
          <p:cNvSpPr txBox="1"/>
          <p:nvPr/>
        </p:nvSpPr>
        <p:spPr>
          <a:xfrm>
            <a:off x="483079" y="1052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손실그래프와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랜덤하게 섞기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손실 그래프와 스케일링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87BC1-02F9-44A3-B7B7-AAF211FF284A}"/>
              </a:ext>
            </a:extLst>
          </p:cNvPr>
          <p:cNvSpPr txBox="1"/>
          <p:nvPr/>
        </p:nvSpPr>
        <p:spPr>
          <a:xfrm>
            <a:off x="770627" y="1121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060346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손실 그래프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손실 그래프와 스케일링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87BC1-02F9-44A3-B7B7-AAF211FF284A}"/>
              </a:ext>
            </a:extLst>
          </p:cNvPr>
          <p:cNvSpPr txBox="1"/>
          <p:nvPr/>
        </p:nvSpPr>
        <p:spPr>
          <a:xfrm>
            <a:off x="770627" y="1121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4124384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손실 그래프와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손실 그래프와 스케일링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A4CB9-8969-4D8E-BC82-A4204A7D4114}"/>
              </a:ext>
            </a:extLst>
          </p:cNvPr>
          <p:cNvSpPr txBox="1"/>
          <p:nvPr/>
        </p:nvSpPr>
        <p:spPr>
          <a:xfrm>
            <a:off x="782128" y="53138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손실 그래프와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검증 세트 분리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64%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16%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20%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"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테스트 세트로 모델를 튜닝하면 실전에서 좋은 성능을 기대하기 어렵다</a:t>
            </a: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x_train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x_test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x_val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E0650-6F1C-4D61-83B4-AF32C6F1E58F}"/>
              </a:ext>
            </a:extLst>
          </p:cNvPr>
          <p:cNvSpPr txBox="1"/>
          <p:nvPr/>
        </p:nvSpPr>
        <p:spPr>
          <a:xfrm>
            <a:off x="1598762" y="40544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1285466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6D2F3-7EC0-422C-8285-4F07C7EDD6A0}"/>
              </a:ext>
            </a:extLst>
          </p:cNvPr>
          <p:cNvSpPr txBox="1"/>
          <p:nvPr/>
        </p:nvSpPr>
        <p:spPr>
          <a:xfrm>
            <a:off x="603849" y="9316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손실그래프와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규제의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7F5EE-0EA9-41FC-8842-FFBED99A7074}"/>
              </a:ext>
            </a:extLst>
          </p:cNvPr>
          <p:cNvSpPr txBox="1"/>
          <p:nvPr/>
        </p:nvSpPr>
        <p:spPr>
          <a:xfrm>
            <a:off x="948906" y="11041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소스참조</a:t>
            </a:r>
          </a:p>
        </p:txBody>
      </p:sp>
    </p:spTree>
    <p:extLst>
      <p:ext uri="{BB962C8B-B14F-4D97-AF65-F5344CB8AC3E}">
        <p14:creationId xmlns:p14="http://schemas.microsoft.com/office/powerpoint/2010/main" val="23447434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손실그래프와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97442</TotalTime>
  <Words>20695</Words>
  <Application>Microsoft Office PowerPoint</Application>
  <PresentationFormat>사용자 지정</PresentationFormat>
  <Paragraphs>6578</Paragraphs>
  <Slides>276</Slides>
  <Notes>269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276</vt:i4>
      </vt:variant>
    </vt:vector>
  </HeadingPairs>
  <TitlesOfParts>
    <vt:vector size="291" baseType="lpstr">
      <vt:lpstr>Consolas</vt:lpstr>
      <vt:lpstr>Candara</vt:lpstr>
      <vt:lpstr>Calvin</vt:lpstr>
      <vt:lpstr>굴림</vt:lpstr>
      <vt:lpstr>맑은 고딕</vt:lpstr>
      <vt:lpstr>Arial</vt:lpstr>
      <vt:lpstr>맑은 고딕</vt:lpstr>
      <vt:lpstr>Cambria Math</vt:lpstr>
      <vt:lpstr>고도 B</vt:lpstr>
      <vt:lpstr>Wingdings</vt:lpstr>
      <vt:lpstr>Microsoft Sans Serif</vt:lpstr>
      <vt:lpstr>고도 M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3985</cp:revision>
  <dcterms:created xsi:type="dcterms:W3CDTF">2008-02-04T08:04:25Z</dcterms:created>
  <dcterms:modified xsi:type="dcterms:W3CDTF">2022-02-28T09:37:50Z</dcterms:modified>
</cp:coreProperties>
</file>